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ED5888-BA63-4838-A920-785641BADC84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EDCEC5C-B7F3-4BC0-B5F1-67A2A319DECC}">
      <dgm:prSet phldrT="[Text]"/>
      <dgm:spPr>
        <a:solidFill>
          <a:srgbClr val="00B0F0"/>
        </a:solidFill>
      </dgm:spPr>
      <dgm:t>
        <a:bodyPr/>
        <a:lstStyle/>
        <a:p>
          <a:r>
            <a:rPr lang="en-US" b="1" dirty="0" smtClean="0">
              <a:latin typeface="Arial" pitchFamily="34" charset="0"/>
              <a:cs typeface="Arial" pitchFamily="34" charset="0"/>
            </a:rPr>
            <a:t>25%</a:t>
          </a:r>
          <a:endParaRPr lang="en-US" b="1" dirty="0">
            <a:latin typeface="Arial" pitchFamily="34" charset="0"/>
            <a:cs typeface="Arial" pitchFamily="34" charset="0"/>
          </a:endParaRPr>
        </a:p>
      </dgm:t>
    </dgm:pt>
    <dgm:pt modelId="{40A86B1E-2B84-41C0-9D4A-1BB7AD42AB13}" type="parTrans" cxnId="{28088D34-4709-402E-985C-90F5E1FA85FA}">
      <dgm:prSet/>
      <dgm:spPr/>
      <dgm:t>
        <a:bodyPr/>
        <a:lstStyle/>
        <a:p>
          <a:endParaRPr lang="en-US"/>
        </a:p>
      </dgm:t>
    </dgm:pt>
    <dgm:pt modelId="{1FCFBE99-5783-4A23-88C5-14A74EAF6680}" type="sibTrans" cxnId="{28088D34-4709-402E-985C-90F5E1FA85FA}">
      <dgm:prSet/>
      <dgm:spPr/>
      <dgm:t>
        <a:bodyPr/>
        <a:lstStyle/>
        <a:p>
          <a:endParaRPr lang="en-US" dirty="0"/>
        </a:p>
      </dgm:t>
    </dgm:pt>
    <dgm:pt modelId="{9E0B151D-552B-4BB5-B469-E309DBA7DC61}">
      <dgm:prSet phldrT="[Text]"/>
      <dgm:spPr/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Element </a:t>
          </a:r>
        </a:p>
        <a:p>
          <a:r>
            <a:rPr lang="en-US" b="1" dirty="0" smtClean="0">
              <a:solidFill>
                <a:srgbClr val="002060"/>
              </a:solidFill>
            </a:rPr>
            <a:t>One</a:t>
          </a:r>
          <a:endParaRPr lang="en-US" b="1" dirty="0">
            <a:solidFill>
              <a:srgbClr val="002060"/>
            </a:solidFill>
          </a:endParaRPr>
        </a:p>
      </dgm:t>
    </dgm:pt>
    <dgm:pt modelId="{BC41E7A9-0FDB-4196-9774-B4A6D8EFE050}" type="parTrans" cxnId="{A43BEFAC-1167-47B9-9D11-330588500AD6}">
      <dgm:prSet/>
      <dgm:spPr/>
      <dgm:t>
        <a:bodyPr/>
        <a:lstStyle/>
        <a:p>
          <a:endParaRPr lang="en-US"/>
        </a:p>
      </dgm:t>
    </dgm:pt>
    <dgm:pt modelId="{1D9DEC96-C51F-445C-910A-858AD23D255F}" type="sibTrans" cxnId="{A43BEFAC-1167-47B9-9D11-330588500AD6}">
      <dgm:prSet/>
      <dgm:spPr/>
      <dgm:t>
        <a:bodyPr/>
        <a:lstStyle/>
        <a:p>
          <a:endParaRPr lang="en-US"/>
        </a:p>
      </dgm:t>
    </dgm:pt>
    <dgm:pt modelId="{732B90D1-E1F5-4AA3-AB4C-4EB86CEF3EBD}">
      <dgm:prSet phldrT="[Text]"/>
      <dgm:spPr>
        <a:solidFill>
          <a:srgbClr val="00B0F0"/>
        </a:solidFill>
      </dgm:spPr>
      <dgm:t>
        <a:bodyPr/>
        <a:lstStyle/>
        <a:p>
          <a:r>
            <a:rPr lang="en-US" b="1" dirty="0" smtClean="0">
              <a:latin typeface="Arial" pitchFamily="34" charset="0"/>
              <a:cs typeface="Arial" pitchFamily="34" charset="0"/>
            </a:rPr>
            <a:t>20%</a:t>
          </a:r>
          <a:endParaRPr lang="en-US" b="1" dirty="0">
            <a:latin typeface="Arial" pitchFamily="34" charset="0"/>
            <a:cs typeface="Arial" pitchFamily="34" charset="0"/>
          </a:endParaRPr>
        </a:p>
      </dgm:t>
    </dgm:pt>
    <dgm:pt modelId="{F497E7BE-05D4-4009-B6BF-FBAA657DA8EF}" type="parTrans" cxnId="{D706E8A3-B655-44BE-AB3B-FEEA8F5479B9}">
      <dgm:prSet/>
      <dgm:spPr/>
      <dgm:t>
        <a:bodyPr/>
        <a:lstStyle/>
        <a:p>
          <a:endParaRPr lang="en-US"/>
        </a:p>
      </dgm:t>
    </dgm:pt>
    <dgm:pt modelId="{711815E2-F965-4E08-8FC3-96DF60396011}" type="sibTrans" cxnId="{D706E8A3-B655-44BE-AB3B-FEEA8F5479B9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7A4356C6-4683-42CA-8DC5-3AF63E2BBD13}">
      <dgm:prSet phldrT="[Text]"/>
      <dgm:spPr/>
      <dgm:t>
        <a:bodyPr/>
        <a:lstStyle/>
        <a:p>
          <a:pPr algn="r"/>
          <a:r>
            <a:rPr lang="en-US" b="1" dirty="0" smtClean="0">
              <a:solidFill>
                <a:srgbClr val="002060"/>
              </a:solidFill>
            </a:rPr>
            <a:t>Element</a:t>
          </a:r>
        </a:p>
        <a:p>
          <a:pPr algn="r"/>
          <a:r>
            <a:rPr lang="en-US" b="1" dirty="0" smtClean="0">
              <a:solidFill>
                <a:srgbClr val="002060"/>
              </a:solidFill>
            </a:rPr>
            <a:t>Two</a:t>
          </a:r>
          <a:endParaRPr lang="en-US" b="1" dirty="0">
            <a:solidFill>
              <a:srgbClr val="002060"/>
            </a:solidFill>
          </a:endParaRPr>
        </a:p>
      </dgm:t>
    </dgm:pt>
    <dgm:pt modelId="{71A6E20A-8F33-4074-8C26-8ACEA5C242F2}" type="parTrans" cxnId="{540FC575-E7C6-4D51-9A6E-ECBD7DE6AE7F}">
      <dgm:prSet/>
      <dgm:spPr/>
      <dgm:t>
        <a:bodyPr/>
        <a:lstStyle/>
        <a:p>
          <a:endParaRPr lang="en-US"/>
        </a:p>
      </dgm:t>
    </dgm:pt>
    <dgm:pt modelId="{175EDA64-FF8D-4E65-9099-BE64EF1C61F2}" type="sibTrans" cxnId="{540FC575-E7C6-4D51-9A6E-ECBD7DE6AE7F}">
      <dgm:prSet/>
      <dgm:spPr/>
      <dgm:t>
        <a:bodyPr/>
        <a:lstStyle/>
        <a:p>
          <a:endParaRPr lang="en-US"/>
        </a:p>
      </dgm:t>
    </dgm:pt>
    <dgm:pt modelId="{9E3A1810-4355-4529-9C53-B3B607C483E4}">
      <dgm:prSet phldrT="[Text]"/>
      <dgm:spPr>
        <a:solidFill>
          <a:srgbClr val="00B0F0"/>
        </a:solidFill>
      </dgm:spPr>
      <dgm:t>
        <a:bodyPr/>
        <a:lstStyle/>
        <a:p>
          <a:r>
            <a:rPr lang="en-US" b="1" dirty="0" smtClean="0"/>
            <a:t>25%</a:t>
          </a:r>
          <a:endParaRPr lang="en-US" b="1" dirty="0"/>
        </a:p>
      </dgm:t>
    </dgm:pt>
    <dgm:pt modelId="{912DAD68-8ECC-4104-98A9-22A98C22660D}" type="parTrans" cxnId="{A994D755-A38B-4CEF-A8F6-440762F725C5}">
      <dgm:prSet/>
      <dgm:spPr/>
      <dgm:t>
        <a:bodyPr/>
        <a:lstStyle/>
        <a:p>
          <a:endParaRPr lang="en-US"/>
        </a:p>
      </dgm:t>
    </dgm:pt>
    <dgm:pt modelId="{1562DBA5-02D2-4A30-AD77-ACE3ABA17C3A}" type="sibTrans" cxnId="{A994D755-A38B-4CEF-A8F6-440762F725C5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C0AE624F-B1E6-4358-AF9C-F0819E9ACDBB}">
      <dgm:prSet phldrT="[Text]"/>
      <dgm:spPr/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Element</a:t>
          </a:r>
        </a:p>
        <a:p>
          <a:r>
            <a:rPr lang="en-US" b="1" dirty="0" smtClean="0">
              <a:solidFill>
                <a:srgbClr val="002060"/>
              </a:solidFill>
            </a:rPr>
            <a:t>Three</a:t>
          </a:r>
          <a:endParaRPr lang="en-US" b="1" dirty="0">
            <a:solidFill>
              <a:srgbClr val="002060"/>
            </a:solidFill>
          </a:endParaRPr>
        </a:p>
      </dgm:t>
    </dgm:pt>
    <dgm:pt modelId="{7992CB62-03B0-4994-AFB9-E73970652D4E}" type="parTrans" cxnId="{71EEF1C7-3875-47E1-A50F-8D339E39C406}">
      <dgm:prSet/>
      <dgm:spPr/>
      <dgm:t>
        <a:bodyPr/>
        <a:lstStyle/>
        <a:p>
          <a:endParaRPr lang="en-US"/>
        </a:p>
      </dgm:t>
    </dgm:pt>
    <dgm:pt modelId="{435AB20F-C617-41DD-A2D6-A85C8B9D1AAF}" type="sibTrans" cxnId="{71EEF1C7-3875-47E1-A50F-8D339E39C406}">
      <dgm:prSet/>
      <dgm:spPr/>
      <dgm:t>
        <a:bodyPr/>
        <a:lstStyle/>
        <a:p>
          <a:endParaRPr lang="en-US"/>
        </a:p>
      </dgm:t>
    </dgm:pt>
    <dgm:pt modelId="{D820536F-D11A-4006-AB51-51D1B4B2DFCB}" type="pres">
      <dgm:prSet presAssocID="{B5ED5888-BA63-4838-A920-785641BADC84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B648B86-14D6-4107-A39B-B92CFAA14EF5}" type="pres">
      <dgm:prSet presAssocID="{FEDCEC5C-B7F3-4BC0-B5F1-67A2A319DECC}" presName="composite" presStyleCnt="0"/>
      <dgm:spPr/>
    </dgm:pt>
    <dgm:pt modelId="{47705E0A-FFE3-47F2-B2F6-D6491235A20B}" type="pres">
      <dgm:prSet presAssocID="{FEDCEC5C-B7F3-4BC0-B5F1-67A2A319DECC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15F40D-A57E-438B-ADF4-014786857E3A}" type="pres">
      <dgm:prSet presAssocID="{FEDCEC5C-B7F3-4BC0-B5F1-67A2A319DECC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210D00-FA5C-43E0-9D41-4F8D12167924}" type="pres">
      <dgm:prSet presAssocID="{FEDCEC5C-B7F3-4BC0-B5F1-67A2A319DECC}" presName="BalanceSpacing" presStyleCnt="0"/>
      <dgm:spPr/>
    </dgm:pt>
    <dgm:pt modelId="{EA9C88A1-6DE6-45E4-ACBB-DB4B72FB50F0}" type="pres">
      <dgm:prSet presAssocID="{FEDCEC5C-B7F3-4BC0-B5F1-67A2A319DECC}" presName="BalanceSpacing1" presStyleCnt="0"/>
      <dgm:spPr/>
    </dgm:pt>
    <dgm:pt modelId="{82B86E61-33C4-4DFB-8E57-2E942920150A}" type="pres">
      <dgm:prSet presAssocID="{1FCFBE99-5783-4A23-88C5-14A74EAF6680}" presName="Accent1Text" presStyleLbl="node1" presStyleIdx="1" presStyleCnt="6" custScaleX="78550" custScaleY="78550"/>
      <dgm:spPr/>
      <dgm:t>
        <a:bodyPr/>
        <a:lstStyle/>
        <a:p>
          <a:endParaRPr lang="en-US"/>
        </a:p>
      </dgm:t>
    </dgm:pt>
    <dgm:pt modelId="{ED4B1CEE-CE30-41AD-BDF0-FCDF4C93BFF5}" type="pres">
      <dgm:prSet presAssocID="{1FCFBE99-5783-4A23-88C5-14A74EAF6680}" presName="spaceBetweenRectangles" presStyleCnt="0"/>
      <dgm:spPr/>
    </dgm:pt>
    <dgm:pt modelId="{24C89631-98D8-4135-A202-B614B78651C5}" type="pres">
      <dgm:prSet presAssocID="{732B90D1-E1F5-4AA3-AB4C-4EB86CEF3EBD}" presName="composite" presStyleCnt="0"/>
      <dgm:spPr/>
    </dgm:pt>
    <dgm:pt modelId="{B11BF35A-D44A-4839-8434-68655A6A9354}" type="pres">
      <dgm:prSet presAssocID="{732B90D1-E1F5-4AA3-AB4C-4EB86CEF3EBD}" presName="Parent1" presStyleLbl="node1" presStyleIdx="2" presStyleCnt="6" custScaleX="89580" custScaleY="8958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DEF87B-3003-4AA9-8CC9-945709817544}" type="pres">
      <dgm:prSet presAssocID="{732B90D1-E1F5-4AA3-AB4C-4EB86CEF3EBD}" presName="Childtext1" presStyleLbl="revTx" presStyleIdx="1" presStyleCnt="3" custScaleX="77173" custLinFactNeighborX="13394" custLinFactNeighborY="1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95F712-7942-4216-A445-59B1C38DF8ED}" type="pres">
      <dgm:prSet presAssocID="{732B90D1-E1F5-4AA3-AB4C-4EB86CEF3EBD}" presName="BalanceSpacing" presStyleCnt="0"/>
      <dgm:spPr/>
    </dgm:pt>
    <dgm:pt modelId="{6E88D346-D88E-497D-BC8A-B4ADC18367B7}" type="pres">
      <dgm:prSet presAssocID="{732B90D1-E1F5-4AA3-AB4C-4EB86CEF3EBD}" presName="BalanceSpacing1" presStyleCnt="0"/>
      <dgm:spPr/>
    </dgm:pt>
    <dgm:pt modelId="{8AF3B6D6-AF28-46CF-AE35-668451A6BEDB}" type="pres">
      <dgm:prSet presAssocID="{711815E2-F965-4E08-8FC3-96DF60396011}" presName="Accent1Text" presStyleLbl="node1" presStyleIdx="3" presStyleCnt="6" custScaleX="80988" custScaleY="80988"/>
      <dgm:spPr/>
      <dgm:t>
        <a:bodyPr/>
        <a:lstStyle/>
        <a:p>
          <a:endParaRPr lang="en-US"/>
        </a:p>
      </dgm:t>
    </dgm:pt>
    <dgm:pt modelId="{6A904633-793A-47AC-BC29-53DC04DF4714}" type="pres">
      <dgm:prSet presAssocID="{711815E2-F965-4E08-8FC3-96DF60396011}" presName="spaceBetweenRectangles" presStyleCnt="0"/>
      <dgm:spPr/>
    </dgm:pt>
    <dgm:pt modelId="{3068AFC8-FF2F-4CF2-AD9C-B5850209FEDC}" type="pres">
      <dgm:prSet presAssocID="{9E3A1810-4355-4529-9C53-B3B607C483E4}" presName="composite" presStyleCnt="0"/>
      <dgm:spPr/>
    </dgm:pt>
    <dgm:pt modelId="{EB565EB4-11E9-4428-95C8-F3B7BE6C0311}" type="pres">
      <dgm:prSet presAssocID="{9E3A1810-4355-4529-9C53-B3B607C483E4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58EE09-18C9-44E6-95F1-BA67B445887B}" type="pres">
      <dgm:prSet presAssocID="{9E3A1810-4355-4529-9C53-B3B607C483E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764D67-6F66-4AF1-B6ED-D5E12256EEC0}" type="pres">
      <dgm:prSet presAssocID="{9E3A1810-4355-4529-9C53-B3B607C483E4}" presName="BalanceSpacing" presStyleCnt="0"/>
      <dgm:spPr/>
    </dgm:pt>
    <dgm:pt modelId="{6B017832-C37E-4E2A-AC00-AF247434BB19}" type="pres">
      <dgm:prSet presAssocID="{9E3A1810-4355-4529-9C53-B3B607C483E4}" presName="BalanceSpacing1" presStyleCnt="0"/>
      <dgm:spPr/>
    </dgm:pt>
    <dgm:pt modelId="{6E1C4009-0594-4A6D-9441-B9C1729844FA}" type="pres">
      <dgm:prSet presAssocID="{1562DBA5-02D2-4A30-AD77-ACE3ABA17C3A}" presName="Accent1Text" presStyleLbl="node1" presStyleIdx="5" presStyleCnt="6" custScaleX="78550" custScaleY="78550"/>
      <dgm:spPr/>
      <dgm:t>
        <a:bodyPr/>
        <a:lstStyle/>
        <a:p>
          <a:endParaRPr lang="en-US"/>
        </a:p>
      </dgm:t>
    </dgm:pt>
  </dgm:ptLst>
  <dgm:cxnLst>
    <dgm:cxn modelId="{AA888115-3C51-4B43-807A-EED3F6A421FA}" type="presOf" srcId="{B5ED5888-BA63-4838-A920-785641BADC84}" destId="{D820536F-D11A-4006-AB51-51D1B4B2DFCB}" srcOrd="0" destOrd="0" presId="urn:microsoft.com/office/officeart/2008/layout/AlternatingHexagons"/>
    <dgm:cxn modelId="{A43BEFAC-1167-47B9-9D11-330588500AD6}" srcId="{FEDCEC5C-B7F3-4BC0-B5F1-67A2A319DECC}" destId="{9E0B151D-552B-4BB5-B469-E309DBA7DC61}" srcOrd="0" destOrd="0" parTransId="{BC41E7A9-0FDB-4196-9774-B4A6D8EFE050}" sibTransId="{1D9DEC96-C51F-445C-910A-858AD23D255F}"/>
    <dgm:cxn modelId="{28088D34-4709-402E-985C-90F5E1FA85FA}" srcId="{B5ED5888-BA63-4838-A920-785641BADC84}" destId="{FEDCEC5C-B7F3-4BC0-B5F1-67A2A319DECC}" srcOrd="0" destOrd="0" parTransId="{40A86B1E-2B84-41C0-9D4A-1BB7AD42AB13}" sibTransId="{1FCFBE99-5783-4A23-88C5-14A74EAF6680}"/>
    <dgm:cxn modelId="{FF3BB571-A7DC-4AC9-ADAE-51DAD7DA7A3B}" type="presOf" srcId="{1562DBA5-02D2-4A30-AD77-ACE3ABA17C3A}" destId="{6E1C4009-0594-4A6D-9441-B9C1729844FA}" srcOrd="0" destOrd="0" presId="urn:microsoft.com/office/officeart/2008/layout/AlternatingHexagons"/>
    <dgm:cxn modelId="{CB4A152C-38D9-4051-9DE9-5BA9CCF2E218}" type="presOf" srcId="{FEDCEC5C-B7F3-4BC0-B5F1-67A2A319DECC}" destId="{47705E0A-FFE3-47F2-B2F6-D6491235A20B}" srcOrd="0" destOrd="0" presId="urn:microsoft.com/office/officeart/2008/layout/AlternatingHexagons"/>
    <dgm:cxn modelId="{1F35FCB3-2875-4B0C-8B77-14FFECDCD760}" type="presOf" srcId="{711815E2-F965-4E08-8FC3-96DF60396011}" destId="{8AF3B6D6-AF28-46CF-AE35-668451A6BEDB}" srcOrd="0" destOrd="0" presId="urn:microsoft.com/office/officeart/2008/layout/AlternatingHexagons"/>
    <dgm:cxn modelId="{71EEF1C7-3875-47E1-A50F-8D339E39C406}" srcId="{9E3A1810-4355-4529-9C53-B3B607C483E4}" destId="{C0AE624F-B1E6-4358-AF9C-F0819E9ACDBB}" srcOrd="0" destOrd="0" parTransId="{7992CB62-03B0-4994-AFB9-E73970652D4E}" sibTransId="{435AB20F-C617-41DD-A2D6-A85C8B9D1AAF}"/>
    <dgm:cxn modelId="{540FC575-E7C6-4D51-9A6E-ECBD7DE6AE7F}" srcId="{732B90D1-E1F5-4AA3-AB4C-4EB86CEF3EBD}" destId="{7A4356C6-4683-42CA-8DC5-3AF63E2BBD13}" srcOrd="0" destOrd="0" parTransId="{71A6E20A-8F33-4074-8C26-8ACEA5C242F2}" sibTransId="{175EDA64-FF8D-4E65-9099-BE64EF1C61F2}"/>
    <dgm:cxn modelId="{7D40E16C-8B63-4800-A94B-2F79D5FA2544}" type="presOf" srcId="{9E0B151D-552B-4BB5-B469-E309DBA7DC61}" destId="{4415F40D-A57E-438B-ADF4-014786857E3A}" srcOrd="0" destOrd="0" presId="urn:microsoft.com/office/officeart/2008/layout/AlternatingHexagons"/>
    <dgm:cxn modelId="{FB431CE5-BA4D-4A54-B427-DDA2947B371D}" type="presOf" srcId="{7A4356C6-4683-42CA-8DC5-3AF63E2BBD13}" destId="{91DEF87B-3003-4AA9-8CC9-945709817544}" srcOrd="0" destOrd="0" presId="urn:microsoft.com/office/officeart/2008/layout/AlternatingHexagons"/>
    <dgm:cxn modelId="{D706E8A3-B655-44BE-AB3B-FEEA8F5479B9}" srcId="{B5ED5888-BA63-4838-A920-785641BADC84}" destId="{732B90D1-E1F5-4AA3-AB4C-4EB86CEF3EBD}" srcOrd="1" destOrd="0" parTransId="{F497E7BE-05D4-4009-B6BF-FBAA657DA8EF}" sibTransId="{711815E2-F965-4E08-8FC3-96DF60396011}"/>
    <dgm:cxn modelId="{A994D755-A38B-4CEF-A8F6-440762F725C5}" srcId="{B5ED5888-BA63-4838-A920-785641BADC84}" destId="{9E3A1810-4355-4529-9C53-B3B607C483E4}" srcOrd="2" destOrd="0" parTransId="{912DAD68-8ECC-4104-98A9-22A98C22660D}" sibTransId="{1562DBA5-02D2-4A30-AD77-ACE3ABA17C3A}"/>
    <dgm:cxn modelId="{19A422C9-AFEE-418D-A54C-420380024FF7}" type="presOf" srcId="{732B90D1-E1F5-4AA3-AB4C-4EB86CEF3EBD}" destId="{B11BF35A-D44A-4839-8434-68655A6A9354}" srcOrd="0" destOrd="0" presId="urn:microsoft.com/office/officeart/2008/layout/AlternatingHexagons"/>
    <dgm:cxn modelId="{23637D78-A6DB-4E29-B6CF-3F1216230A99}" type="presOf" srcId="{1FCFBE99-5783-4A23-88C5-14A74EAF6680}" destId="{82B86E61-33C4-4DFB-8E57-2E942920150A}" srcOrd="0" destOrd="0" presId="urn:microsoft.com/office/officeart/2008/layout/AlternatingHexagons"/>
    <dgm:cxn modelId="{7BEEFA50-65C3-4CA6-8BBE-4D4853AA3AC9}" type="presOf" srcId="{C0AE624F-B1E6-4358-AF9C-F0819E9ACDBB}" destId="{8058EE09-18C9-44E6-95F1-BA67B445887B}" srcOrd="0" destOrd="0" presId="urn:microsoft.com/office/officeart/2008/layout/AlternatingHexagons"/>
    <dgm:cxn modelId="{BB6CDE5C-1052-4315-93E6-84661FF8D1B4}" type="presOf" srcId="{9E3A1810-4355-4529-9C53-B3B607C483E4}" destId="{EB565EB4-11E9-4428-95C8-F3B7BE6C0311}" srcOrd="0" destOrd="0" presId="urn:microsoft.com/office/officeart/2008/layout/AlternatingHexagons"/>
    <dgm:cxn modelId="{B6C4B5E7-7B08-45B7-8CC0-0BDB5B2A1C0D}" type="presParOf" srcId="{D820536F-D11A-4006-AB51-51D1B4B2DFCB}" destId="{4B648B86-14D6-4107-A39B-B92CFAA14EF5}" srcOrd="0" destOrd="0" presId="urn:microsoft.com/office/officeart/2008/layout/AlternatingHexagons"/>
    <dgm:cxn modelId="{1C618D0D-8CC5-4DE9-950E-CC306637BE03}" type="presParOf" srcId="{4B648B86-14D6-4107-A39B-B92CFAA14EF5}" destId="{47705E0A-FFE3-47F2-B2F6-D6491235A20B}" srcOrd="0" destOrd="0" presId="urn:microsoft.com/office/officeart/2008/layout/AlternatingHexagons"/>
    <dgm:cxn modelId="{91DF7883-A960-4A47-AB9F-E3F950C196D9}" type="presParOf" srcId="{4B648B86-14D6-4107-A39B-B92CFAA14EF5}" destId="{4415F40D-A57E-438B-ADF4-014786857E3A}" srcOrd="1" destOrd="0" presId="urn:microsoft.com/office/officeart/2008/layout/AlternatingHexagons"/>
    <dgm:cxn modelId="{E21B4CB4-6BC3-4421-8E50-7AB1FD90592F}" type="presParOf" srcId="{4B648B86-14D6-4107-A39B-B92CFAA14EF5}" destId="{3A210D00-FA5C-43E0-9D41-4F8D12167924}" srcOrd="2" destOrd="0" presId="urn:microsoft.com/office/officeart/2008/layout/AlternatingHexagons"/>
    <dgm:cxn modelId="{077FE667-9E9A-4CC1-9805-BC404022004D}" type="presParOf" srcId="{4B648B86-14D6-4107-A39B-B92CFAA14EF5}" destId="{EA9C88A1-6DE6-45E4-ACBB-DB4B72FB50F0}" srcOrd="3" destOrd="0" presId="urn:microsoft.com/office/officeart/2008/layout/AlternatingHexagons"/>
    <dgm:cxn modelId="{8673A5CB-AA33-42A5-8EA4-B1B4B8C3F427}" type="presParOf" srcId="{4B648B86-14D6-4107-A39B-B92CFAA14EF5}" destId="{82B86E61-33C4-4DFB-8E57-2E942920150A}" srcOrd="4" destOrd="0" presId="urn:microsoft.com/office/officeart/2008/layout/AlternatingHexagons"/>
    <dgm:cxn modelId="{17481822-1D0C-49DF-BC98-4596D717B224}" type="presParOf" srcId="{D820536F-D11A-4006-AB51-51D1B4B2DFCB}" destId="{ED4B1CEE-CE30-41AD-BDF0-FCDF4C93BFF5}" srcOrd="1" destOrd="0" presId="urn:microsoft.com/office/officeart/2008/layout/AlternatingHexagons"/>
    <dgm:cxn modelId="{1558F304-0199-46C3-A0C9-BF58F501478A}" type="presParOf" srcId="{D820536F-D11A-4006-AB51-51D1B4B2DFCB}" destId="{24C89631-98D8-4135-A202-B614B78651C5}" srcOrd="2" destOrd="0" presId="urn:microsoft.com/office/officeart/2008/layout/AlternatingHexagons"/>
    <dgm:cxn modelId="{F594EC1F-E256-411B-891D-7637A9792AA2}" type="presParOf" srcId="{24C89631-98D8-4135-A202-B614B78651C5}" destId="{B11BF35A-D44A-4839-8434-68655A6A9354}" srcOrd="0" destOrd="0" presId="urn:microsoft.com/office/officeart/2008/layout/AlternatingHexagons"/>
    <dgm:cxn modelId="{74F2672C-F0E7-4CBD-AB34-BDA981000AA2}" type="presParOf" srcId="{24C89631-98D8-4135-A202-B614B78651C5}" destId="{91DEF87B-3003-4AA9-8CC9-945709817544}" srcOrd="1" destOrd="0" presId="urn:microsoft.com/office/officeart/2008/layout/AlternatingHexagons"/>
    <dgm:cxn modelId="{08881815-426D-4970-9C02-98327AB82F3F}" type="presParOf" srcId="{24C89631-98D8-4135-A202-B614B78651C5}" destId="{8F95F712-7942-4216-A445-59B1C38DF8ED}" srcOrd="2" destOrd="0" presId="urn:microsoft.com/office/officeart/2008/layout/AlternatingHexagons"/>
    <dgm:cxn modelId="{FC6B2226-572D-44B1-A8D7-EB35B594A671}" type="presParOf" srcId="{24C89631-98D8-4135-A202-B614B78651C5}" destId="{6E88D346-D88E-497D-BC8A-B4ADC18367B7}" srcOrd="3" destOrd="0" presId="urn:microsoft.com/office/officeart/2008/layout/AlternatingHexagons"/>
    <dgm:cxn modelId="{C7A880A4-81E1-4560-AC9E-7096DFF6CAFB}" type="presParOf" srcId="{24C89631-98D8-4135-A202-B614B78651C5}" destId="{8AF3B6D6-AF28-46CF-AE35-668451A6BEDB}" srcOrd="4" destOrd="0" presId="urn:microsoft.com/office/officeart/2008/layout/AlternatingHexagons"/>
    <dgm:cxn modelId="{2CA90D27-F79F-4A92-A29B-3120FA4E02A6}" type="presParOf" srcId="{D820536F-D11A-4006-AB51-51D1B4B2DFCB}" destId="{6A904633-793A-47AC-BC29-53DC04DF4714}" srcOrd="3" destOrd="0" presId="urn:microsoft.com/office/officeart/2008/layout/AlternatingHexagons"/>
    <dgm:cxn modelId="{DC5E540D-629D-4659-A50B-10212BBED1C7}" type="presParOf" srcId="{D820536F-D11A-4006-AB51-51D1B4B2DFCB}" destId="{3068AFC8-FF2F-4CF2-AD9C-B5850209FEDC}" srcOrd="4" destOrd="0" presId="urn:microsoft.com/office/officeart/2008/layout/AlternatingHexagons"/>
    <dgm:cxn modelId="{DD04E1EB-BE87-4928-9FE7-EAFEDD5CD4EE}" type="presParOf" srcId="{3068AFC8-FF2F-4CF2-AD9C-B5850209FEDC}" destId="{EB565EB4-11E9-4428-95C8-F3B7BE6C0311}" srcOrd="0" destOrd="0" presId="urn:microsoft.com/office/officeart/2008/layout/AlternatingHexagons"/>
    <dgm:cxn modelId="{7A67EFEC-5B71-48DF-BA20-2550E9AC6A8E}" type="presParOf" srcId="{3068AFC8-FF2F-4CF2-AD9C-B5850209FEDC}" destId="{8058EE09-18C9-44E6-95F1-BA67B445887B}" srcOrd="1" destOrd="0" presId="urn:microsoft.com/office/officeart/2008/layout/AlternatingHexagons"/>
    <dgm:cxn modelId="{3AB7F570-C3AB-4059-810C-855CEE9E2AAB}" type="presParOf" srcId="{3068AFC8-FF2F-4CF2-AD9C-B5850209FEDC}" destId="{38764D67-6F66-4AF1-B6ED-D5E12256EEC0}" srcOrd="2" destOrd="0" presId="urn:microsoft.com/office/officeart/2008/layout/AlternatingHexagons"/>
    <dgm:cxn modelId="{9EAD0026-E937-4F8F-B958-0E4BD3E9934B}" type="presParOf" srcId="{3068AFC8-FF2F-4CF2-AD9C-B5850209FEDC}" destId="{6B017832-C37E-4E2A-AC00-AF247434BB19}" srcOrd="3" destOrd="0" presId="urn:microsoft.com/office/officeart/2008/layout/AlternatingHexagons"/>
    <dgm:cxn modelId="{A8AA6A37-380B-44CD-80B8-46C483B4CC92}" type="presParOf" srcId="{3068AFC8-FF2F-4CF2-AD9C-B5850209FEDC}" destId="{6E1C4009-0594-4A6D-9441-B9C1729844FA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ED5888-BA63-4838-A920-785641BADC84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EDCEC5C-B7F3-4BC0-B5F1-67A2A319DECC}">
      <dgm:prSet phldrT="[Text]"/>
      <dgm:spPr/>
      <dgm:t>
        <a:bodyPr/>
        <a:lstStyle/>
        <a:p>
          <a:r>
            <a:rPr lang="en-US" b="1" dirty="0" smtClean="0">
              <a:latin typeface="Arial" pitchFamily="34" charset="0"/>
              <a:cs typeface="Arial" pitchFamily="34" charset="0"/>
            </a:rPr>
            <a:t>The Teens</a:t>
          </a:r>
          <a:endParaRPr lang="en-US" b="1" dirty="0">
            <a:latin typeface="Arial" pitchFamily="34" charset="0"/>
            <a:cs typeface="Arial" pitchFamily="34" charset="0"/>
          </a:endParaRPr>
        </a:p>
      </dgm:t>
    </dgm:pt>
    <dgm:pt modelId="{40A86B1E-2B84-41C0-9D4A-1BB7AD42AB13}" type="parTrans" cxnId="{28088D34-4709-402E-985C-90F5E1FA85FA}">
      <dgm:prSet/>
      <dgm:spPr/>
      <dgm:t>
        <a:bodyPr/>
        <a:lstStyle/>
        <a:p>
          <a:endParaRPr lang="en-US"/>
        </a:p>
      </dgm:t>
    </dgm:pt>
    <dgm:pt modelId="{1FCFBE99-5783-4A23-88C5-14A74EAF6680}" type="sibTrans" cxnId="{28088D34-4709-402E-985C-90F5E1FA85FA}">
      <dgm:prSet/>
      <dgm:spPr/>
      <dgm:t>
        <a:bodyPr/>
        <a:lstStyle/>
        <a:p>
          <a:endParaRPr lang="en-US"/>
        </a:p>
      </dgm:t>
    </dgm:pt>
    <dgm:pt modelId="{9E0B151D-552B-4BB5-B469-E309DBA7DC61}">
      <dgm:prSet phldrT="[Text]"/>
      <dgm:spPr/>
      <dgm:t>
        <a:bodyPr/>
        <a:lstStyle/>
        <a:p>
          <a:r>
            <a:rPr lang="en-US" dirty="0" smtClean="0"/>
            <a:t>The most energetic dreamers</a:t>
          </a:r>
          <a:endParaRPr lang="en-US" dirty="0"/>
        </a:p>
      </dgm:t>
    </dgm:pt>
    <dgm:pt modelId="{BC41E7A9-0FDB-4196-9774-B4A6D8EFE050}" type="parTrans" cxnId="{A43BEFAC-1167-47B9-9D11-330588500AD6}">
      <dgm:prSet/>
      <dgm:spPr/>
      <dgm:t>
        <a:bodyPr/>
        <a:lstStyle/>
        <a:p>
          <a:endParaRPr lang="en-US"/>
        </a:p>
      </dgm:t>
    </dgm:pt>
    <dgm:pt modelId="{1D9DEC96-C51F-445C-910A-858AD23D255F}" type="sibTrans" cxnId="{A43BEFAC-1167-47B9-9D11-330588500AD6}">
      <dgm:prSet/>
      <dgm:spPr/>
      <dgm:t>
        <a:bodyPr/>
        <a:lstStyle/>
        <a:p>
          <a:endParaRPr lang="en-US"/>
        </a:p>
      </dgm:t>
    </dgm:pt>
    <dgm:pt modelId="{732B90D1-E1F5-4AA3-AB4C-4EB86CEF3EBD}">
      <dgm:prSet phldrT="[Text]"/>
      <dgm:spPr/>
      <dgm:t>
        <a:bodyPr/>
        <a:lstStyle/>
        <a:p>
          <a:r>
            <a:rPr lang="en-US" sz="2700" b="1" dirty="0" smtClean="0">
              <a:latin typeface="Arial" pitchFamily="34" charset="0"/>
              <a:cs typeface="Arial" pitchFamily="34" charset="0"/>
            </a:rPr>
            <a:t>The Young Adults</a:t>
          </a:r>
          <a:endParaRPr lang="en-US" sz="2700" b="1" dirty="0">
            <a:latin typeface="Arial" pitchFamily="34" charset="0"/>
            <a:cs typeface="Arial" pitchFamily="34" charset="0"/>
          </a:endParaRPr>
        </a:p>
      </dgm:t>
    </dgm:pt>
    <dgm:pt modelId="{F497E7BE-05D4-4009-B6BF-FBAA657DA8EF}" type="parTrans" cxnId="{D706E8A3-B655-44BE-AB3B-FEEA8F5479B9}">
      <dgm:prSet/>
      <dgm:spPr/>
      <dgm:t>
        <a:bodyPr/>
        <a:lstStyle/>
        <a:p>
          <a:endParaRPr lang="en-US"/>
        </a:p>
      </dgm:t>
    </dgm:pt>
    <dgm:pt modelId="{711815E2-F965-4E08-8FC3-96DF60396011}" type="sibTrans" cxnId="{D706E8A3-B655-44BE-AB3B-FEEA8F5479B9}">
      <dgm:prSet/>
      <dgm:spPr/>
      <dgm:t>
        <a:bodyPr/>
        <a:lstStyle/>
        <a:p>
          <a:endParaRPr lang="en-US"/>
        </a:p>
      </dgm:t>
    </dgm:pt>
    <dgm:pt modelId="{7A4356C6-4683-42CA-8DC5-3AF63E2BBD13}">
      <dgm:prSet phldrT="[Text]" custT="1"/>
      <dgm:spPr/>
      <dgm:t>
        <a:bodyPr/>
        <a:lstStyle/>
        <a:p>
          <a:r>
            <a:rPr lang="en-US" sz="2000" b="0" dirty="0" smtClean="0"/>
            <a:t>Those on a roller coaster ride of life</a:t>
          </a:r>
          <a:endParaRPr lang="en-US" sz="2000" b="0" dirty="0"/>
        </a:p>
      </dgm:t>
    </dgm:pt>
    <dgm:pt modelId="{71A6E20A-8F33-4074-8C26-8ACEA5C242F2}" type="parTrans" cxnId="{540FC575-E7C6-4D51-9A6E-ECBD7DE6AE7F}">
      <dgm:prSet/>
      <dgm:spPr/>
      <dgm:t>
        <a:bodyPr/>
        <a:lstStyle/>
        <a:p>
          <a:endParaRPr lang="en-US"/>
        </a:p>
      </dgm:t>
    </dgm:pt>
    <dgm:pt modelId="{175EDA64-FF8D-4E65-9099-BE64EF1C61F2}" type="sibTrans" cxnId="{540FC575-E7C6-4D51-9A6E-ECBD7DE6AE7F}">
      <dgm:prSet/>
      <dgm:spPr/>
      <dgm:t>
        <a:bodyPr/>
        <a:lstStyle/>
        <a:p>
          <a:endParaRPr lang="en-US"/>
        </a:p>
      </dgm:t>
    </dgm:pt>
    <dgm:pt modelId="{9E3A1810-4355-4529-9C53-B3B607C483E4}">
      <dgm:prSet phldrT="[Text]"/>
      <dgm:spPr/>
      <dgm:t>
        <a:bodyPr/>
        <a:lstStyle/>
        <a:p>
          <a:r>
            <a:rPr lang="en-US" b="1" dirty="0" smtClean="0"/>
            <a:t>The Mature Ones</a:t>
          </a:r>
          <a:endParaRPr lang="en-US" b="1" dirty="0"/>
        </a:p>
      </dgm:t>
    </dgm:pt>
    <dgm:pt modelId="{912DAD68-8ECC-4104-98A9-22A98C22660D}" type="parTrans" cxnId="{A994D755-A38B-4CEF-A8F6-440762F725C5}">
      <dgm:prSet/>
      <dgm:spPr/>
      <dgm:t>
        <a:bodyPr/>
        <a:lstStyle/>
        <a:p>
          <a:endParaRPr lang="en-US"/>
        </a:p>
      </dgm:t>
    </dgm:pt>
    <dgm:pt modelId="{1562DBA5-02D2-4A30-AD77-ACE3ABA17C3A}" type="sibTrans" cxnId="{A994D755-A38B-4CEF-A8F6-440762F725C5}">
      <dgm:prSet/>
      <dgm:spPr/>
      <dgm:t>
        <a:bodyPr/>
        <a:lstStyle/>
        <a:p>
          <a:endParaRPr lang="en-US"/>
        </a:p>
      </dgm:t>
    </dgm:pt>
    <dgm:pt modelId="{C0AE624F-B1E6-4358-AF9C-F0819E9ACDBB}">
      <dgm:prSet phldrT="[Text]"/>
      <dgm:spPr/>
      <dgm:t>
        <a:bodyPr/>
        <a:lstStyle/>
        <a:p>
          <a:r>
            <a:rPr lang="en-US" dirty="0" smtClean="0"/>
            <a:t>Those who hire the above two </a:t>
          </a:r>
          <a:r>
            <a:rPr lang="en-US" dirty="0" smtClean="0">
              <a:sym typeface="Wingdings" pitchFamily="2" charset="2"/>
            </a:rPr>
            <a:t></a:t>
          </a:r>
          <a:endParaRPr lang="en-US" dirty="0"/>
        </a:p>
      </dgm:t>
    </dgm:pt>
    <dgm:pt modelId="{7992CB62-03B0-4994-AFB9-E73970652D4E}" type="parTrans" cxnId="{71EEF1C7-3875-47E1-A50F-8D339E39C406}">
      <dgm:prSet/>
      <dgm:spPr/>
      <dgm:t>
        <a:bodyPr/>
        <a:lstStyle/>
        <a:p>
          <a:endParaRPr lang="en-US"/>
        </a:p>
      </dgm:t>
    </dgm:pt>
    <dgm:pt modelId="{435AB20F-C617-41DD-A2D6-A85C8B9D1AAF}" type="sibTrans" cxnId="{71EEF1C7-3875-47E1-A50F-8D339E39C406}">
      <dgm:prSet/>
      <dgm:spPr/>
      <dgm:t>
        <a:bodyPr/>
        <a:lstStyle/>
        <a:p>
          <a:endParaRPr lang="en-US"/>
        </a:p>
      </dgm:t>
    </dgm:pt>
    <dgm:pt modelId="{A6156376-F85F-45B3-B3B3-E3B2B92F0666}" type="pres">
      <dgm:prSet presAssocID="{B5ED5888-BA63-4838-A920-785641BADC8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E27F39BD-1AE2-4081-9821-023B7D0AA160}" type="pres">
      <dgm:prSet presAssocID="{B5ED5888-BA63-4838-A920-785641BADC84}" presName="Name1" presStyleCnt="0"/>
      <dgm:spPr/>
    </dgm:pt>
    <dgm:pt modelId="{FC84FA6C-DE03-45B2-BF6E-A49E4172D2E1}" type="pres">
      <dgm:prSet presAssocID="{B5ED5888-BA63-4838-A920-785641BADC84}" presName="cycle" presStyleCnt="0"/>
      <dgm:spPr/>
    </dgm:pt>
    <dgm:pt modelId="{C51A8FA8-8271-4D59-873E-8F4DF084B966}" type="pres">
      <dgm:prSet presAssocID="{B5ED5888-BA63-4838-A920-785641BADC84}" presName="srcNode" presStyleLbl="node1" presStyleIdx="0" presStyleCnt="3"/>
      <dgm:spPr/>
    </dgm:pt>
    <dgm:pt modelId="{2FCC7202-AB97-4202-B1A9-23A6DD294E77}" type="pres">
      <dgm:prSet presAssocID="{B5ED5888-BA63-4838-A920-785641BADC84}" presName="conn" presStyleLbl="parChTrans1D2" presStyleIdx="0" presStyleCnt="1"/>
      <dgm:spPr/>
      <dgm:t>
        <a:bodyPr/>
        <a:lstStyle/>
        <a:p>
          <a:endParaRPr lang="en-US"/>
        </a:p>
      </dgm:t>
    </dgm:pt>
    <dgm:pt modelId="{56772583-1582-4BAB-96E0-30598FC1A9B3}" type="pres">
      <dgm:prSet presAssocID="{B5ED5888-BA63-4838-A920-785641BADC84}" presName="extraNode" presStyleLbl="node1" presStyleIdx="0" presStyleCnt="3"/>
      <dgm:spPr/>
    </dgm:pt>
    <dgm:pt modelId="{84B43DF9-5E20-4C3D-929C-1658E39D4D8C}" type="pres">
      <dgm:prSet presAssocID="{B5ED5888-BA63-4838-A920-785641BADC84}" presName="dstNode" presStyleLbl="node1" presStyleIdx="0" presStyleCnt="3"/>
      <dgm:spPr/>
    </dgm:pt>
    <dgm:pt modelId="{3F0EED58-BA78-462D-A05F-A9F7CC4A9B7C}" type="pres">
      <dgm:prSet presAssocID="{FEDCEC5C-B7F3-4BC0-B5F1-67A2A319DECC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07551B-4D9E-4392-8D73-29B683A10A40}" type="pres">
      <dgm:prSet presAssocID="{FEDCEC5C-B7F3-4BC0-B5F1-67A2A319DECC}" presName="accent_1" presStyleCnt="0"/>
      <dgm:spPr/>
    </dgm:pt>
    <dgm:pt modelId="{3B7DA7CD-E530-421C-8CB0-422A11985504}" type="pres">
      <dgm:prSet presAssocID="{FEDCEC5C-B7F3-4BC0-B5F1-67A2A319DECC}" presName="accentRepeatNode" presStyleLbl="solidFgAcc1" presStyleIdx="0" presStyleCnt="3"/>
      <dgm:spPr/>
    </dgm:pt>
    <dgm:pt modelId="{F23DD054-C6EE-4E88-9FAE-886E29A2E35C}" type="pres">
      <dgm:prSet presAssocID="{732B90D1-E1F5-4AA3-AB4C-4EB86CEF3EB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8A6F0E-A93C-49B9-A459-17C43E52E7A2}" type="pres">
      <dgm:prSet presAssocID="{732B90D1-E1F5-4AA3-AB4C-4EB86CEF3EBD}" presName="accent_2" presStyleCnt="0"/>
      <dgm:spPr/>
    </dgm:pt>
    <dgm:pt modelId="{76982C72-794A-497C-9BDC-D185FEAFBA02}" type="pres">
      <dgm:prSet presAssocID="{732B90D1-E1F5-4AA3-AB4C-4EB86CEF3EBD}" presName="accentRepeatNode" presStyleLbl="solidFgAcc1" presStyleIdx="1" presStyleCnt="3"/>
      <dgm:spPr/>
    </dgm:pt>
    <dgm:pt modelId="{E7E0E44B-61FA-4E5E-A37F-49F7E0B274A9}" type="pres">
      <dgm:prSet presAssocID="{9E3A1810-4355-4529-9C53-B3B607C483E4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B0C432-DC22-4A9F-8AAC-864DBE12E7CC}" type="pres">
      <dgm:prSet presAssocID="{9E3A1810-4355-4529-9C53-B3B607C483E4}" presName="accent_3" presStyleCnt="0"/>
      <dgm:spPr/>
    </dgm:pt>
    <dgm:pt modelId="{521FF70B-222D-475A-A358-278F4131A8FC}" type="pres">
      <dgm:prSet presAssocID="{9E3A1810-4355-4529-9C53-B3B607C483E4}" presName="accentRepeatNode" presStyleLbl="solidFgAcc1" presStyleIdx="2" presStyleCnt="3"/>
      <dgm:spPr/>
    </dgm:pt>
  </dgm:ptLst>
  <dgm:cxnLst>
    <dgm:cxn modelId="{69F08C1F-93DD-4E80-AE0D-EC4ECCA76714}" type="presOf" srcId="{732B90D1-E1F5-4AA3-AB4C-4EB86CEF3EBD}" destId="{F23DD054-C6EE-4E88-9FAE-886E29A2E35C}" srcOrd="0" destOrd="0" presId="urn:microsoft.com/office/officeart/2008/layout/VerticalCurvedList"/>
    <dgm:cxn modelId="{2B7C9C26-D634-4130-BEEA-71B197845FEB}" type="presOf" srcId="{7A4356C6-4683-42CA-8DC5-3AF63E2BBD13}" destId="{F23DD054-C6EE-4E88-9FAE-886E29A2E35C}" srcOrd="0" destOrd="1" presId="urn:microsoft.com/office/officeart/2008/layout/VerticalCurvedList"/>
    <dgm:cxn modelId="{01A57799-AA49-4F0F-A269-D6CE41FFA6A4}" type="presOf" srcId="{B5ED5888-BA63-4838-A920-785641BADC84}" destId="{A6156376-F85F-45B3-B3B3-E3B2B92F0666}" srcOrd="0" destOrd="0" presId="urn:microsoft.com/office/officeart/2008/layout/VerticalCurvedList"/>
    <dgm:cxn modelId="{1E12A173-575F-4430-9A73-F6FCFEE08EE0}" type="presOf" srcId="{C0AE624F-B1E6-4358-AF9C-F0819E9ACDBB}" destId="{E7E0E44B-61FA-4E5E-A37F-49F7E0B274A9}" srcOrd="0" destOrd="1" presId="urn:microsoft.com/office/officeart/2008/layout/VerticalCurvedList"/>
    <dgm:cxn modelId="{A994D755-A38B-4CEF-A8F6-440762F725C5}" srcId="{B5ED5888-BA63-4838-A920-785641BADC84}" destId="{9E3A1810-4355-4529-9C53-B3B607C483E4}" srcOrd="2" destOrd="0" parTransId="{912DAD68-8ECC-4104-98A9-22A98C22660D}" sibTransId="{1562DBA5-02D2-4A30-AD77-ACE3ABA17C3A}"/>
    <dgm:cxn modelId="{540FC575-E7C6-4D51-9A6E-ECBD7DE6AE7F}" srcId="{732B90D1-E1F5-4AA3-AB4C-4EB86CEF3EBD}" destId="{7A4356C6-4683-42CA-8DC5-3AF63E2BBD13}" srcOrd="0" destOrd="0" parTransId="{71A6E20A-8F33-4074-8C26-8ACEA5C242F2}" sibTransId="{175EDA64-FF8D-4E65-9099-BE64EF1C61F2}"/>
    <dgm:cxn modelId="{C70B6505-85B9-4F0A-A796-C6EBA6CC437B}" type="presOf" srcId="{9E0B151D-552B-4BB5-B469-E309DBA7DC61}" destId="{3F0EED58-BA78-462D-A05F-A9F7CC4A9B7C}" srcOrd="0" destOrd="1" presId="urn:microsoft.com/office/officeart/2008/layout/VerticalCurvedList"/>
    <dgm:cxn modelId="{71EEF1C7-3875-47E1-A50F-8D339E39C406}" srcId="{9E3A1810-4355-4529-9C53-B3B607C483E4}" destId="{C0AE624F-B1E6-4358-AF9C-F0819E9ACDBB}" srcOrd="0" destOrd="0" parTransId="{7992CB62-03B0-4994-AFB9-E73970652D4E}" sibTransId="{435AB20F-C617-41DD-A2D6-A85C8B9D1AAF}"/>
    <dgm:cxn modelId="{D706E8A3-B655-44BE-AB3B-FEEA8F5479B9}" srcId="{B5ED5888-BA63-4838-A920-785641BADC84}" destId="{732B90D1-E1F5-4AA3-AB4C-4EB86CEF3EBD}" srcOrd="1" destOrd="0" parTransId="{F497E7BE-05D4-4009-B6BF-FBAA657DA8EF}" sibTransId="{711815E2-F965-4E08-8FC3-96DF60396011}"/>
    <dgm:cxn modelId="{C69936F4-B872-4FB1-940A-4CC4FAC55536}" type="presOf" srcId="{FEDCEC5C-B7F3-4BC0-B5F1-67A2A319DECC}" destId="{3F0EED58-BA78-462D-A05F-A9F7CC4A9B7C}" srcOrd="0" destOrd="0" presId="urn:microsoft.com/office/officeart/2008/layout/VerticalCurvedList"/>
    <dgm:cxn modelId="{72FA0AAD-E78E-4AE3-AD2B-80B4B8674740}" type="presOf" srcId="{9E3A1810-4355-4529-9C53-B3B607C483E4}" destId="{E7E0E44B-61FA-4E5E-A37F-49F7E0B274A9}" srcOrd="0" destOrd="0" presId="urn:microsoft.com/office/officeart/2008/layout/VerticalCurvedList"/>
    <dgm:cxn modelId="{CC25EEE2-51D6-4AA9-AA34-B45EFD3D974F}" type="presOf" srcId="{1D9DEC96-C51F-445C-910A-858AD23D255F}" destId="{2FCC7202-AB97-4202-B1A9-23A6DD294E77}" srcOrd="0" destOrd="0" presId="urn:microsoft.com/office/officeart/2008/layout/VerticalCurvedList"/>
    <dgm:cxn modelId="{A43BEFAC-1167-47B9-9D11-330588500AD6}" srcId="{FEDCEC5C-B7F3-4BC0-B5F1-67A2A319DECC}" destId="{9E0B151D-552B-4BB5-B469-E309DBA7DC61}" srcOrd="0" destOrd="0" parTransId="{BC41E7A9-0FDB-4196-9774-B4A6D8EFE050}" sibTransId="{1D9DEC96-C51F-445C-910A-858AD23D255F}"/>
    <dgm:cxn modelId="{28088D34-4709-402E-985C-90F5E1FA85FA}" srcId="{B5ED5888-BA63-4838-A920-785641BADC84}" destId="{FEDCEC5C-B7F3-4BC0-B5F1-67A2A319DECC}" srcOrd="0" destOrd="0" parTransId="{40A86B1E-2B84-41C0-9D4A-1BB7AD42AB13}" sibTransId="{1FCFBE99-5783-4A23-88C5-14A74EAF6680}"/>
    <dgm:cxn modelId="{77E31BBE-5A1B-4609-AA1F-C63AA7B5FCCC}" type="presParOf" srcId="{A6156376-F85F-45B3-B3B3-E3B2B92F0666}" destId="{E27F39BD-1AE2-4081-9821-023B7D0AA160}" srcOrd="0" destOrd="0" presId="urn:microsoft.com/office/officeart/2008/layout/VerticalCurvedList"/>
    <dgm:cxn modelId="{4CAF3926-691D-4DDC-960B-4FF7AEC9E3DF}" type="presParOf" srcId="{E27F39BD-1AE2-4081-9821-023B7D0AA160}" destId="{FC84FA6C-DE03-45B2-BF6E-A49E4172D2E1}" srcOrd="0" destOrd="0" presId="urn:microsoft.com/office/officeart/2008/layout/VerticalCurvedList"/>
    <dgm:cxn modelId="{749EA62D-5DD8-4225-815E-2D02762F3AA2}" type="presParOf" srcId="{FC84FA6C-DE03-45B2-BF6E-A49E4172D2E1}" destId="{C51A8FA8-8271-4D59-873E-8F4DF084B966}" srcOrd="0" destOrd="0" presId="urn:microsoft.com/office/officeart/2008/layout/VerticalCurvedList"/>
    <dgm:cxn modelId="{B1E028ED-A5BB-4778-8447-EA6F0ECE3D58}" type="presParOf" srcId="{FC84FA6C-DE03-45B2-BF6E-A49E4172D2E1}" destId="{2FCC7202-AB97-4202-B1A9-23A6DD294E77}" srcOrd="1" destOrd="0" presId="urn:microsoft.com/office/officeart/2008/layout/VerticalCurvedList"/>
    <dgm:cxn modelId="{FD694D5B-78A5-4A85-9B71-CD27D0E39BDA}" type="presParOf" srcId="{FC84FA6C-DE03-45B2-BF6E-A49E4172D2E1}" destId="{56772583-1582-4BAB-96E0-30598FC1A9B3}" srcOrd="2" destOrd="0" presId="urn:microsoft.com/office/officeart/2008/layout/VerticalCurvedList"/>
    <dgm:cxn modelId="{7A4BD24E-13E1-45C1-A402-B7D9D40B4CC6}" type="presParOf" srcId="{FC84FA6C-DE03-45B2-BF6E-A49E4172D2E1}" destId="{84B43DF9-5E20-4C3D-929C-1658E39D4D8C}" srcOrd="3" destOrd="0" presId="urn:microsoft.com/office/officeart/2008/layout/VerticalCurvedList"/>
    <dgm:cxn modelId="{7DED9FBF-8FC5-4931-8A98-5397F18B29E0}" type="presParOf" srcId="{E27F39BD-1AE2-4081-9821-023B7D0AA160}" destId="{3F0EED58-BA78-462D-A05F-A9F7CC4A9B7C}" srcOrd="1" destOrd="0" presId="urn:microsoft.com/office/officeart/2008/layout/VerticalCurvedList"/>
    <dgm:cxn modelId="{ACDC7426-E12F-488C-85BB-A0141C4FE9A2}" type="presParOf" srcId="{E27F39BD-1AE2-4081-9821-023B7D0AA160}" destId="{A407551B-4D9E-4392-8D73-29B683A10A40}" srcOrd="2" destOrd="0" presId="urn:microsoft.com/office/officeart/2008/layout/VerticalCurvedList"/>
    <dgm:cxn modelId="{D8EBED3C-B5DA-4B8F-AA29-9468003BB4F7}" type="presParOf" srcId="{A407551B-4D9E-4392-8D73-29B683A10A40}" destId="{3B7DA7CD-E530-421C-8CB0-422A11985504}" srcOrd="0" destOrd="0" presId="urn:microsoft.com/office/officeart/2008/layout/VerticalCurvedList"/>
    <dgm:cxn modelId="{D22550A5-4415-4390-9F6E-E7F66CDDF81A}" type="presParOf" srcId="{E27F39BD-1AE2-4081-9821-023B7D0AA160}" destId="{F23DD054-C6EE-4E88-9FAE-886E29A2E35C}" srcOrd="3" destOrd="0" presId="urn:microsoft.com/office/officeart/2008/layout/VerticalCurvedList"/>
    <dgm:cxn modelId="{017C65D8-3B88-4C46-ABCB-C5ED0535FE81}" type="presParOf" srcId="{E27F39BD-1AE2-4081-9821-023B7D0AA160}" destId="{108A6F0E-A93C-49B9-A459-17C43E52E7A2}" srcOrd="4" destOrd="0" presId="urn:microsoft.com/office/officeart/2008/layout/VerticalCurvedList"/>
    <dgm:cxn modelId="{EF76A94B-73BE-4553-BF89-D79E48F8B0A0}" type="presParOf" srcId="{108A6F0E-A93C-49B9-A459-17C43E52E7A2}" destId="{76982C72-794A-497C-9BDC-D185FEAFBA02}" srcOrd="0" destOrd="0" presId="urn:microsoft.com/office/officeart/2008/layout/VerticalCurvedList"/>
    <dgm:cxn modelId="{506C2043-7DEB-4BE6-A120-0A48CA5549BB}" type="presParOf" srcId="{E27F39BD-1AE2-4081-9821-023B7D0AA160}" destId="{E7E0E44B-61FA-4E5E-A37F-49F7E0B274A9}" srcOrd="5" destOrd="0" presId="urn:microsoft.com/office/officeart/2008/layout/VerticalCurvedList"/>
    <dgm:cxn modelId="{006119F9-8528-432A-9984-D33195AB8766}" type="presParOf" srcId="{E27F39BD-1AE2-4081-9821-023B7D0AA160}" destId="{87B0C432-DC22-4A9F-8AAC-864DBE12E7CC}" srcOrd="6" destOrd="0" presId="urn:microsoft.com/office/officeart/2008/layout/VerticalCurvedList"/>
    <dgm:cxn modelId="{65911462-92E3-466E-8624-31CCAB41C833}" type="presParOf" srcId="{87B0C432-DC22-4A9F-8AAC-864DBE12E7CC}" destId="{521FF70B-222D-475A-A358-278F4131A8F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05E0A-FFE3-47F2-B2F6-D6491235A20B}">
      <dsp:nvSpPr>
        <dsp:cNvPr id="0" name=""/>
        <dsp:cNvSpPr/>
      </dsp:nvSpPr>
      <dsp:spPr>
        <a:xfrm rot="5400000">
          <a:off x="3261779" y="117415"/>
          <a:ext cx="1773874" cy="1543270"/>
        </a:xfrm>
        <a:prstGeom prst="hexagon">
          <a:avLst>
            <a:gd name="adj" fmla="val 25000"/>
            <a:gd name="vf" fmla="val 11547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Arial" pitchFamily="34" charset="0"/>
              <a:cs typeface="Arial" pitchFamily="34" charset="0"/>
            </a:rPr>
            <a:t>25%</a:t>
          </a:r>
          <a:endParaRPr lang="en-US" sz="2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3617574" y="278542"/>
        <a:ext cx="1062284" cy="1221016"/>
      </dsp:txXfrm>
    </dsp:sp>
    <dsp:sp modelId="{4415F40D-A57E-438B-ADF4-014786857E3A}">
      <dsp:nvSpPr>
        <dsp:cNvPr id="0" name=""/>
        <dsp:cNvSpPr/>
      </dsp:nvSpPr>
      <dsp:spPr>
        <a:xfrm>
          <a:off x="4967182" y="356888"/>
          <a:ext cx="1979643" cy="1064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rgbClr val="002060"/>
              </a:solidFill>
            </a:rPr>
            <a:t>Element 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rgbClr val="002060"/>
              </a:solidFill>
            </a:rPr>
            <a:t>One</a:t>
          </a:r>
          <a:endParaRPr lang="en-US" sz="2500" b="1" kern="1200" dirty="0">
            <a:solidFill>
              <a:srgbClr val="002060"/>
            </a:solidFill>
          </a:endParaRPr>
        </a:p>
      </dsp:txBody>
      <dsp:txXfrm>
        <a:off x="4967182" y="356888"/>
        <a:ext cx="1979643" cy="1064324"/>
      </dsp:txXfrm>
    </dsp:sp>
    <dsp:sp modelId="{82B86E61-33C4-4DFB-8E57-2E942920150A}">
      <dsp:nvSpPr>
        <dsp:cNvPr id="0" name=""/>
        <dsp:cNvSpPr/>
      </dsp:nvSpPr>
      <dsp:spPr>
        <a:xfrm rot="5400000">
          <a:off x="1785295" y="282931"/>
          <a:ext cx="1393378" cy="1212239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 rot="-5400000">
        <a:off x="2064771" y="409497"/>
        <a:ext cx="834425" cy="959108"/>
      </dsp:txXfrm>
    </dsp:sp>
    <dsp:sp modelId="{B11BF35A-D44A-4839-8434-68655A6A9354}">
      <dsp:nvSpPr>
        <dsp:cNvPr id="0" name=""/>
        <dsp:cNvSpPr/>
      </dsp:nvSpPr>
      <dsp:spPr>
        <a:xfrm rot="5400000">
          <a:off x="2517639" y="1703484"/>
          <a:ext cx="1589036" cy="1382462"/>
        </a:xfrm>
        <a:prstGeom prst="hexagon">
          <a:avLst>
            <a:gd name="adj" fmla="val 25000"/>
            <a:gd name="vf" fmla="val 11547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Arial" pitchFamily="34" charset="0"/>
              <a:cs typeface="Arial" pitchFamily="34" charset="0"/>
            </a:rPr>
            <a:t>20%</a:t>
          </a:r>
          <a:endParaRPr lang="en-US" sz="2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2836360" y="1847822"/>
        <a:ext cx="951594" cy="1093786"/>
      </dsp:txXfrm>
    </dsp:sp>
    <dsp:sp modelId="{91DEF87B-3003-4AA9-8CC9-945709817544}">
      <dsp:nvSpPr>
        <dsp:cNvPr id="0" name=""/>
        <dsp:cNvSpPr/>
      </dsp:nvSpPr>
      <dsp:spPr>
        <a:xfrm>
          <a:off x="1036136" y="1864522"/>
          <a:ext cx="1478468" cy="1064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rgbClr val="002060"/>
              </a:solidFill>
            </a:rPr>
            <a:t>Element</a:t>
          </a:r>
        </a:p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rgbClr val="002060"/>
              </a:solidFill>
            </a:rPr>
            <a:t>Two</a:t>
          </a:r>
          <a:endParaRPr lang="en-US" sz="2500" b="1" kern="1200" dirty="0">
            <a:solidFill>
              <a:srgbClr val="002060"/>
            </a:solidFill>
          </a:endParaRPr>
        </a:p>
      </dsp:txBody>
      <dsp:txXfrm>
        <a:off x="1036136" y="1864522"/>
        <a:ext cx="1478468" cy="1064324"/>
      </dsp:txXfrm>
    </dsp:sp>
    <dsp:sp modelId="{8AF3B6D6-AF28-46CF-AE35-668451A6BEDB}">
      <dsp:nvSpPr>
        <dsp:cNvPr id="0" name=""/>
        <dsp:cNvSpPr/>
      </dsp:nvSpPr>
      <dsp:spPr>
        <a:xfrm rot="5400000">
          <a:off x="4260577" y="1769783"/>
          <a:ext cx="1436625" cy="1249864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4548727" y="1900277"/>
        <a:ext cx="860324" cy="988877"/>
      </dsp:txXfrm>
    </dsp:sp>
    <dsp:sp modelId="{EB565EB4-11E9-4428-95C8-F3B7BE6C0311}">
      <dsp:nvSpPr>
        <dsp:cNvPr id="0" name=""/>
        <dsp:cNvSpPr/>
      </dsp:nvSpPr>
      <dsp:spPr>
        <a:xfrm rot="5400000">
          <a:off x="3261779" y="3128745"/>
          <a:ext cx="1773874" cy="1543270"/>
        </a:xfrm>
        <a:prstGeom prst="hexagon">
          <a:avLst>
            <a:gd name="adj" fmla="val 25000"/>
            <a:gd name="vf" fmla="val 11547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25%</a:t>
          </a:r>
          <a:endParaRPr lang="en-US" sz="2800" b="1" kern="1200" dirty="0"/>
        </a:p>
      </dsp:txBody>
      <dsp:txXfrm rot="-5400000">
        <a:off x="3617574" y="3289872"/>
        <a:ext cx="1062284" cy="1221016"/>
      </dsp:txXfrm>
    </dsp:sp>
    <dsp:sp modelId="{8058EE09-18C9-44E6-95F1-BA67B445887B}">
      <dsp:nvSpPr>
        <dsp:cNvPr id="0" name=""/>
        <dsp:cNvSpPr/>
      </dsp:nvSpPr>
      <dsp:spPr>
        <a:xfrm>
          <a:off x="4967182" y="3368218"/>
          <a:ext cx="1979643" cy="1064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rgbClr val="002060"/>
              </a:solidFill>
            </a:rPr>
            <a:t>Element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rgbClr val="002060"/>
              </a:solidFill>
            </a:rPr>
            <a:t>Three</a:t>
          </a:r>
          <a:endParaRPr lang="en-US" sz="2500" b="1" kern="1200" dirty="0">
            <a:solidFill>
              <a:srgbClr val="002060"/>
            </a:solidFill>
          </a:endParaRPr>
        </a:p>
      </dsp:txBody>
      <dsp:txXfrm>
        <a:off x="4967182" y="3368218"/>
        <a:ext cx="1979643" cy="1064324"/>
      </dsp:txXfrm>
    </dsp:sp>
    <dsp:sp modelId="{6E1C4009-0594-4A6D-9441-B9C1729844FA}">
      <dsp:nvSpPr>
        <dsp:cNvPr id="0" name=""/>
        <dsp:cNvSpPr/>
      </dsp:nvSpPr>
      <dsp:spPr>
        <a:xfrm rot="5400000">
          <a:off x="1785295" y="3294261"/>
          <a:ext cx="1393378" cy="1212239"/>
        </a:xfrm>
        <a:prstGeom prst="hexagon">
          <a:avLst>
            <a:gd name="adj" fmla="val 25000"/>
            <a:gd name="vf" fmla="val 115470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2064771" y="3420827"/>
        <a:ext cx="834425" cy="9591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C7202-AB97-4202-B1A9-23A6DD294E77}">
      <dsp:nvSpPr>
        <dsp:cNvPr id="0" name=""/>
        <dsp:cNvSpPr/>
      </dsp:nvSpPr>
      <dsp:spPr>
        <a:xfrm>
          <a:off x="-5414526" y="-829182"/>
          <a:ext cx="6447796" cy="6447796"/>
        </a:xfrm>
        <a:prstGeom prst="blockArc">
          <a:avLst>
            <a:gd name="adj1" fmla="val 18900000"/>
            <a:gd name="adj2" fmla="val 2700000"/>
            <a:gd name="adj3" fmla="val 335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EED58-BA78-462D-A05F-A9F7CC4A9B7C}">
      <dsp:nvSpPr>
        <dsp:cNvPr id="0" name=""/>
        <dsp:cNvSpPr/>
      </dsp:nvSpPr>
      <dsp:spPr>
        <a:xfrm>
          <a:off x="664773" y="478943"/>
          <a:ext cx="6776837" cy="95788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322" tIns="68580" rIns="68580" bIns="6858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latin typeface="Arial" pitchFamily="34" charset="0"/>
              <a:cs typeface="Arial" pitchFamily="34" charset="0"/>
            </a:rPr>
            <a:t>The Teens</a:t>
          </a:r>
          <a:endParaRPr lang="en-US" sz="2700" b="1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The most energetic dreamers</a:t>
          </a:r>
          <a:endParaRPr lang="en-US" sz="2100" kern="1200" dirty="0"/>
        </a:p>
      </dsp:txBody>
      <dsp:txXfrm>
        <a:off x="664773" y="478943"/>
        <a:ext cx="6776837" cy="957886"/>
      </dsp:txXfrm>
    </dsp:sp>
    <dsp:sp modelId="{3B7DA7CD-E530-421C-8CB0-422A11985504}">
      <dsp:nvSpPr>
        <dsp:cNvPr id="0" name=""/>
        <dsp:cNvSpPr/>
      </dsp:nvSpPr>
      <dsp:spPr>
        <a:xfrm>
          <a:off x="66094" y="359207"/>
          <a:ext cx="1197358" cy="11973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3DD054-C6EE-4E88-9FAE-886E29A2E35C}">
      <dsp:nvSpPr>
        <dsp:cNvPr id="0" name=""/>
        <dsp:cNvSpPr/>
      </dsp:nvSpPr>
      <dsp:spPr>
        <a:xfrm>
          <a:off x="1012964" y="1915772"/>
          <a:ext cx="6428645" cy="957886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322" tIns="50800" rIns="50800" bIns="5080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latin typeface="Arial" pitchFamily="34" charset="0"/>
              <a:cs typeface="Arial" pitchFamily="34" charset="0"/>
            </a:rPr>
            <a:t>The Young Adults</a:t>
          </a:r>
          <a:endParaRPr lang="en-US" sz="2700" b="1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smtClean="0"/>
            <a:t>Those on a roller coaster ride of life</a:t>
          </a:r>
          <a:endParaRPr lang="en-US" sz="2000" b="0" kern="1200" dirty="0"/>
        </a:p>
      </dsp:txBody>
      <dsp:txXfrm>
        <a:off x="1012964" y="1915772"/>
        <a:ext cx="6428645" cy="957886"/>
      </dsp:txXfrm>
    </dsp:sp>
    <dsp:sp modelId="{76982C72-794A-497C-9BDC-D185FEAFBA02}">
      <dsp:nvSpPr>
        <dsp:cNvPr id="0" name=""/>
        <dsp:cNvSpPr/>
      </dsp:nvSpPr>
      <dsp:spPr>
        <a:xfrm>
          <a:off x="414285" y="1796037"/>
          <a:ext cx="1197358" cy="11973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E0E44B-61FA-4E5E-A37F-49F7E0B274A9}">
      <dsp:nvSpPr>
        <dsp:cNvPr id="0" name=""/>
        <dsp:cNvSpPr/>
      </dsp:nvSpPr>
      <dsp:spPr>
        <a:xfrm>
          <a:off x="664773" y="3352602"/>
          <a:ext cx="6776837" cy="957886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322" tIns="68580" rIns="68580" bIns="6858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/>
            <a:t>The Mature Ones</a:t>
          </a:r>
          <a:endParaRPr lang="en-US" sz="2700" b="1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Those who hire the above two </a:t>
          </a:r>
          <a:r>
            <a:rPr lang="en-US" sz="2100" kern="1200" dirty="0" smtClean="0">
              <a:sym typeface="Wingdings" pitchFamily="2" charset="2"/>
            </a:rPr>
            <a:t></a:t>
          </a:r>
          <a:endParaRPr lang="en-US" sz="2100" kern="1200" dirty="0"/>
        </a:p>
      </dsp:txBody>
      <dsp:txXfrm>
        <a:off x="664773" y="3352602"/>
        <a:ext cx="6776837" cy="957886"/>
      </dsp:txXfrm>
    </dsp:sp>
    <dsp:sp modelId="{521FF70B-222D-475A-A358-278F4131A8FC}">
      <dsp:nvSpPr>
        <dsp:cNvPr id="0" name=""/>
        <dsp:cNvSpPr/>
      </dsp:nvSpPr>
      <dsp:spPr>
        <a:xfrm>
          <a:off x="66094" y="3232866"/>
          <a:ext cx="1197358" cy="11973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5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83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6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45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00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0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13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3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30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01464-736F-4245-B4D5-8955D868385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639CA-EF09-4767-9354-C2C56D50E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4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skills.info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skills.inf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skills.inf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skills.info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www.presentationskills.info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hyperlink" Target="http://www.presentationskills.info/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resentationskills.info/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resentationskills.info/" TargetMode="External"/><Relationship Id="rId5" Type="http://schemas.openxmlformats.org/officeDocument/2006/relationships/hyperlink" Target="http://www.psdlist.net/male-and-female-avatar-vector-faces/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Infographics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Presentation Vectors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hlinkClick r:id="rId2"/>
              </a:rPr>
              <a:t>www.PresentationSkills.info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1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Table Of Contents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251775"/>
              </p:ext>
            </p:extLst>
          </p:nvPr>
        </p:nvGraphicFramePr>
        <p:xfrm>
          <a:off x="457200" y="1600200"/>
          <a:ext cx="8305800" cy="2743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09600"/>
                <a:gridCol w="76962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Sr.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Elements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Chart</a:t>
                      </a:r>
                      <a:r>
                        <a:rPr lang="en-US" baseline="0" dirty="0" smtClean="0"/>
                        <a:t> Elements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Stats + Data Presentation (Two Styles)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Highlight</a:t>
                      </a:r>
                      <a:r>
                        <a:rPr lang="en-US" baseline="0" dirty="0" smtClean="0"/>
                        <a:t> Main Elements – Honey Comb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Demographics – Age Group Elements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Demographics – Gender</a:t>
                      </a:r>
                      <a:r>
                        <a:rPr lang="en-US" baseline="0" dirty="0" smtClean="0"/>
                        <a:t> Based Distribution (Two Styles)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297130" y="6488668"/>
            <a:ext cx="2846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hlinkClick r:id="rId2"/>
              </a:rPr>
              <a:t>www.PresentationSkills.info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565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entagon 26"/>
          <p:cNvSpPr/>
          <p:nvPr/>
        </p:nvSpPr>
        <p:spPr>
          <a:xfrm>
            <a:off x="152400" y="258763"/>
            <a:ext cx="8610600" cy="725360"/>
          </a:xfrm>
          <a:prstGeom prst="homePlate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58763"/>
            <a:ext cx="8534400" cy="725360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Stats + Data Presentation – 2D Style</a:t>
            </a:r>
            <a:endParaRPr lang="en-US" sz="28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200400" y="1347536"/>
            <a:ext cx="2286000" cy="5334000"/>
            <a:chOff x="2705100" y="1347536"/>
            <a:chExt cx="2286000" cy="5334000"/>
          </a:xfrm>
        </p:grpSpPr>
        <p:sp>
          <p:nvSpPr>
            <p:cNvPr id="7" name="Rounded Rectangle 6"/>
            <p:cNvSpPr/>
            <p:nvPr/>
          </p:nvSpPr>
          <p:spPr>
            <a:xfrm>
              <a:off x="3581400" y="1347536"/>
              <a:ext cx="876300" cy="53340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entagon 3"/>
            <p:cNvSpPr/>
            <p:nvPr/>
          </p:nvSpPr>
          <p:spPr>
            <a:xfrm>
              <a:off x="3581400" y="1695508"/>
              <a:ext cx="1181100" cy="694765"/>
            </a:xfrm>
            <a:prstGeom prst="homePlate">
              <a:avLst>
                <a:gd name="adj" fmla="val 4480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/>
                <a:t>15%</a:t>
              </a:r>
              <a:endParaRPr lang="en-US" sz="3600" b="1" dirty="0"/>
            </a:p>
          </p:txBody>
        </p:sp>
        <p:sp>
          <p:nvSpPr>
            <p:cNvPr id="5" name="Pentagon 4"/>
            <p:cNvSpPr/>
            <p:nvPr/>
          </p:nvSpPr>
          <p:spPr>
            <a:xfrm>
              <a:off x="3581400" y="4267199"/>
              <a:ext cx="1409700" cy="829235"/>
            </a:xfrm>
            <a:prstGeom prst="homePlat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30%</a:t>
              </a:r>
              <a:endParaRPr lang="en-US" sz="4000" b="1" dirty="0"/>
            </a:p>
          </p:txBody>
        </p:sp>
        <p:sp>
          <p:nvSpPr>
            <p:cNvPr id="6" name="Pentagon 5"/>
            <p:cNvSpPr/>
            <p:nvPr/>
          </p:nvSpPr>
          <p:spPr>
            <a:xfrm flipH="1">
              <a:off x="2705100" y="2971800"/>
              <a:ext cx="1752600" cy="914400"/>
            </a:xfrm>
            <a:prstGeom prst="homePlat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smtClean="0"/>
                <a:t>50%</a:t>
              </a:r>
              <a:endParaRPr lang="en-US" sz="4400" b="1" dirty="0"/>
            </a:p>
          </p:txBody>
        </p:sp>
        <p:sp>
          <p:nvSpPr>
            <p:cNvPr id="8" name="Pentagon 7"/>
            <p:cNvSpPr/>
            <p:nvPr/>
          </p:nvSpPr>
          <p:spPr>
            <a:xfrm flipH="1">
              <a:off x="2705100" y="5486400"/>
              <a:ext cx="1752600" cy="914400"/>
            </a:xfrm>
            <a:prstGeom prst="homePlat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/>
                <a:t>50%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34402" y="2249545"/>
            <a:ext cx="2514600" cy="1636655"/>
            <a:chOff x="533400" y="1792345"/>
            <a:chExt cx="2514600" cy="1636655"/>
          </a:xfrm>
        </p:grpSpPr>
        <p:sp>
          <p:nvSpPr>
            <p:cNvPr id="11" name="Rounded Rectangle 10"/>
            <p:cNvSpPr/>
            <p:nvPr/>
          </p:nvSpPr>
          <p:spPr>
            <a:xfrm>
              <a:off x="533400" y="1792345"/>
              <a:ext cx="2514600" cy="1636655"/>
            </a:xfrm>
            <a:prstGeom prst="roundRect">
              <a:avLst/>
            </a:prstGeom>
            <a:ln>
              <a:prstDash val="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74506" y="1986443"/>
              <a:ext cx="243739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Of the people use Microsoft PowerPoint </a:t>
              </a:r>
              <a:r>
                <a:rPr lang="en-US" b="1" dirty="0" smtClean="0"/>
                <a:t>at least once </a:t>
              </a:r>
              <a:r>
                <a:rPr lang="en-US" dirty="0" smtClean="0"/>
                <a:t>for their child’s School project.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34402" y="4812271"/>
            <a:ext cx="2514600" cy="1636655"/>
            <a:chOff x="533400" y="1792345"/>
            <a:chExt cx="2514600" cy="1636655"/>
          </a:xfrm>
        </p:grpSpPr>
        <p:sp>
          <p:nvSpPr>
            <p:cNvPr id="19" name="Rounded Rectangle 18"/>
            <p:cNvSpPr/>
            <p:nvPr/>
          </p:nvSpPr>
          <p:spPr>
            <a:xfrm>
              <a:off x="533400" y="1792345"/>
              <a:ext cx="2514600" cy="1636655"/>
            </a:xfrm>
            <a:prstGeom prst="roundRect">
              <a:avLst/>
            </a:prstGeom>
            <a:ln>
              <a:solidFill>
                <a:schemeClr val="accent5">
                  <a:lumMod val="75000"/>
                </a:schemeClr>
              </a:solidFill>
              <a:prstDash val="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66486" y="2021849"/>
              <a:ext cx="244541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Of teachers know that PPTs made by students </a:t>
              </a:r>
              <a:r>
                <a:rPr lang="en-US" b="1" dirty="0" smtClean="0"/>
                <a:t>are</a:t>
              </a:r>
              <a:r>
                <a:rPr lang="en-US" dirty="0" smtClean="0"/>
                <a:t> </a:t>
              </a:r>
              <a:r>
                <a:rPr lang="en-US" b="1" dirty="0" smtClean="0"/>
                <a:t>done by an outsider or downloaded online</a:t>
              </a:r>
              <a:r>
                <a:rPr lang="en-US" dirty="0" smtClean="0"/>
                <a:t>.</a:t>
              </a:r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626768" y="1335145"/>
            <a:ext cx="2514600" cy="1636655"/>
            <a:chOff x="533400" y="1792345"/>
            <a:chExt cx="2514600" cy="1636655"/>
          </a:xfrm>
        </p:grpSpPr>
        <p:sp>
          <p:nvSpPr>
            <p:cNvPr id="22" name="Rounded Rectangle 21"/>
            <p:cNvSpPr/>
            <p:nvPr/>
          </p:nvSpPr>
          <p:spPr>
            <a:xfrm>
              <a:off x="533400" y="1792345"/>
              <a:ext cx="2514600" cy="1636655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2582" y="1892154"/>
              <a:ext cx="2445418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Students take an effort </a:t>
              </a:r>
              <a:r>
                <a:rPr lang="en-US" dirty="0" smtClean="0"/>
                <a:t>to start their school assignment or project </a:t>
              </a:r>
              <a:r>
                <a:rPr lang="en-US" b="1" dirty="0" smtClean="0"/>
                <a:t>within a week </a:t>
              </a:r>
              <a:endParaRPr lang="en-US" dirty="0" smtClean="0"/>
            </a:p>
            <a:p>
              <a:pPr algn="ctr"/>
              <a:r>
                <a:rPr lang="en-US" dirty="0" smtClean="0"/>
                <a:t>From being assigned.</a:t>
              </a:r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784182" y="4235115"/>
            <a:ext cx="2514600" cy="1636655"/>
            <a:chOff x="533400" y="1792345"/>
            <a:chExt cx="2514600" cy="1636655"/>
          </a:xfrm>
        </p:grpSpPr>
        <p:sp>
          <p:nvSpPr>
            <p:cNvPr id="25" name="Rounded Rectangle 24"/>
            <p:cNvSpPr/>
            <p:nvPr/>
          </p:nvSpPr>
          <p:spPr>
            <a:xfrm>
              <a:off x="533400" y="1792345"/>
              <a:ext cx="2514600" cy="1636655"/>
            </a:xfrm>
            <a:prstGeom prst="roundRect">
              <a:avLst/>
            </a:prstGeom>
            <a:ln>
              <a:solidFill>
                <a:srgbClr val="C00000"/>
              </a:solidFill>
              <a:prstDash val="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2582" y="1892154"/>
              <a:ext cx="2445418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Students</a:t>
              </a:r>
              <a:r>
                <a:rPr lang="en-US" dirty="0" smtClean="0"/>
                <a:t> </a:t>
              </a:r>
              <a:r>
                <a:rPr lang="en-US" b="1" dirty="0" smtClean="0"/>
                <a:t>start asking their friends &amp; relatives </a:t>
              </a:r>
              <a:r>
                <a:rPr lang="en-US" dirty="0" smtClean="0"/>
                <a:t>if they know of someone who can </a:t>
              </a:r>
              <a:r>
                <a:rPr lang="en-US" b="1" dirty="0" smtClean="0"/>
                <a:t>help</a:t>
              </a:r>
              <a:r>
                <a:rPr lang="en-US" dirty="0" smtClean="0"/>
                <a:t> them with a project.</a:t>
              </a:r>
              <a:endParaRPr lang="en-US" dirty="0"/>
            </a:p>
          </p:txBody>
        </p:sp>
      </p:grpSp>
      <p:sp>
        <p:nvSpPr>
          <p:cNvPr id="30" name="Chevron 29"/>
          <p:cNvSpPr/>
          <p:nvPr/>
        </p:nvSpPr>
        <p:spPr>
          <a:xfrm>
            <a:off x="8055148" y="306988"/>
            <a:ext cx="533400" cy="623455"/>
          </a:xfrm>
          <a:prstGeom prst="chevron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97130" y="6400800"/>
            <a:ext cx="2846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hlinkClick r:id="rId2"/>
              </a:rPr>
              <a:t>www.PresentationSkills.info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4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entagon 26"/>
          <p:cNvSpPr/>
          <p:nvPr/>
        </p:nvSpPr>
        <p:spPr>
          <a:xfrm>
            <a:off x="152400" y="258763"/>
            <a:ext cx="8610600" cy="725360"/>
          </a:xfrm>
          <a:prstGeom prst="homePlate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58763"/>
            <a:ext cx="8534400" cy="725360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Stats + Data Presentation – Flat Style</a:t>
            </a:r>
            <a:endParaRPr lang="en-US" sz="28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 rot="5400000">
            <a:off x="3965410" y="-22556"/>
            <a:ext cx="876300" cy="77403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  <a:prstDash val="sysDash"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2950206" y="3409454"/>
            <a:ext cx="1281545" cy="1233778"/>
          </a:xfrm>
          <a:prstGeom prst="downArrow">
            <a:avLst>
              <a:gd name="adj1" fmla="val 100000"/>
              <a:gd name="adj2" fmla="val 28684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50%</a:t>
            </a:r>
            <a:endParaRPr lang="en-US" sz="48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5761124" y="1446160"/>
            <a:ext cx="2514600" cy="1636655"/>
          </a:xfrm>
          <a:prstGeom prst="roundRect">
            <a:avLst/>
          </a:prstGeom>
          <a:ln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830306" y="1642225"/>
            <a:ext cx="24454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Of the people use Microsoft PowerPoint </a:t>
            </a:r>
            <a:br>
              <a:rPr lang="en-US" dirty="0" smtClean="0"/>
            </a:b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at least once for their child’s School project.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60196" y="4582632"/>
            <a:ext cx="2514600" cy="1636655"/>
          </a:xfrm>
          <a:prstGeom prst="roundRect">
            <a:avLst/>
          </a:prstGeom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93282" y="4802761"/>
            <a:ext cx="2445418" cy="120032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Of teachers know that PPTs made by students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are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done by an outsider or downloaded online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343400" y="4599713"/>
            <a:ext cx="2514600" cy="1636655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2582" y="4699522"/>
            <a:ext cx="24454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Students take an effort </a:t>
            </a:r>
            <a:r>
              <a:rPr lang="en-US" dirty="0" smtClean="0"/>
              <a:t>to start their school assignment or project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within a week 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dirty="0" smtClean="0"/>
              <a:t>From being assigned.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1915991" y="1481251"/>
            <a:ext cx="2514600" cy="1636655"/>
          </a:xfrm>
          <a:prstGeom prst="roundRect">
            <a:avLst/>
          </a:prstGeom>
          <a:ln>
            <a:solidFill>
              <a:srgbClr val="C00000"/>
            </a:solidFill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996240" y="1559001"/>
            <a:ext cx="24454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Students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start asking their friends &amp; relatives </a:t>
            </a:r>
            <a:r>
              <a:rPr lang="en-US" dirty="0" smtClean="0"/>
              <a:t>if they know of someone who can help them with a project.</a:t>
            </a:r>
            <a:endParaRPr lang="en-US" dirty="0"/>
          </a:p>
        </p:txBody>
      </p:sp>
      <p:sp>
        <p:nvSpPr>
          <p:cNvPr id="30" name="Chevron 29"/>
          <p:cNvSpPr/>
          <p:nvPr/>
        </p:nvSpPr>
        <p:spPr>
          <a:xfrm>
            <a:off x="8055148" y="306988"/>
            <a:ext cx="533400" cy="623455"/>
          </a:xfrm>
          <a:prstGeom prst="chevron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Up Arrow 27"/>
          <p:cNvSpPr/>
          <p:nvPr/>
        </p:nvSpPr>
        <p:spPr>
          <a:xfrm>
            <a:off x="1066801" y="3051977"/>
            <a:ext cx="1066800" cy="1233778"/>
          </a:xfrm>
          <a:prstGeom prst="upArrow">
            <a:avLst>
              <a:gd name="adj1" fmla="val 100000"/>
              <a:gd name="adj2" fmla="val 34033"/>
            </a:avLst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30%</a:t>
            </a:r>
            <a:endParaRPr lang="en-US" sz="3600" b="1" dirty="0"/>
          </a:p>
        </p:txBody>
      </p:sp>
      <p:sp>
        <p:nvSpPr>
          <p:cNvPr id="29" name="Down Arrow 28"/>
          <p:cNvSpPr/>
          <p:nvPr/>
        </p:nvSpPr>
        <p:spPr>
          <a:xfrm>
            <a:off x="6855206" y="3409455"/>
            <a:ext cx="840994" cy="1081378"/>
          </a:xfrm>
          <a:prstGeom prst="downArrow">
            <a:avLst>
              <a:gd name="adj1" fmla="val 100000"/>
              <a:gd name="adj2" fmla="val 21531"/>
            </a:avLst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/>
              <a:t>15%</a:t>
            </a:r>
            <a:endParaRPr lang="en-US" sz="2800" b="1" dirty="0"/>
          </a:p>
        </p:txBody>
      </p:sp>
      <p:sp>
        <p:nvSpPr>
          <p:cNvPr id="31" name="Up Arrow 30"/>
          <p:cNvSpPr/>
          <p:nvPr/>
        </p:nvSpPr>
        <p:spPr>
          <a:xfrm>
            <a:off x="4953000" y="3082815"/>
            <a:ext cx="1165041" cy="1233778"/>
          </a:xfrm>
          <a:prstGeom prst="upArrow">
            <a:avLst>
              <a:gd name="adj1" fmla="val 100000"/>
              <a:gd name="adj2" fmla="val 29522"/>
            </a:avLst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45%</a:t>
            </a:r>
            <a:endParaRPr lang="en-US" sz="4000" b="1" dirty="0"/>
          </a:p>
        </p:txBody>
      </p:sp>
      <p:sp>
        <p:nvSpPr>
          <p:cNvPr id="3" name="Rectangle 2"/>
          <p:cNvSpPr/>
          <p:nvPr/>
        </p:nvSpPr>
        <p:spPr>
          <a:xfrm>
            <a:off x="6329214" y="6488668"/>
            <a:ext cx="2846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hlinkClick r:id="rId2"/>
              </a:rPr>
              <a:t>www.PresentationSkills.info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6" name="Elbow Connector 5"/>
          <p:cNvCxnSpPr>
            <a:stCxn id="28" idx="0"/>
            <a:endCxn id="25" idx="1"/>
          </p:cNvCxnSpPr>
          <p:nvPr/>
        </p:nvCxnSpPr>
        <p:spPr>
          <a:xfrm rot="5400000" flipH="1" flipV="1">
            <a:off x="1381897" y="2517883"/>
            <a:ext cx="752398" cy="315790"/>
          </a:xfrm>
          <a:prstGeom prst="bentConnector2">
            <a:avLst/>
          </a:prstGeom>
          <a:ln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endCxn id="11" idx="1"/>
          </p:cNvCxnSpPr>
          <p:nvPr/>
        </p:nvCxnSpPr>
        <p:spPr>
          <a:xfrm rot="5400000" flipH="1" flipV="1">
            <a:off x="5238658" y="2573383"/>
            <a:ext cx="831360" cy="213571"/>
          </a:xfrm>
          <a:prstGeom prst="bentConnector2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5" idx="2"/>
            <a:endCxn id="19" idx="3"/>
          </p:cNvCxnSpPr>
          <p:nvPr/>
        </p:nvCxnSpPr>
        <p:spPr>
          <a:xfrm rot="5400000">
            <a:off x="3004024" y="4814005"/>
            <a:ext cx="757728" cy="416183"/>
          </a:xfrm>
          <a:prstGeom prst="bentConnector2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endCxn id="22" idx="3"/>
          </p:cNvCxnSpPr>
          <p:nvPr/>
        </p:nvCxnSpPr>
        <p:spPr>
          <a:xfrm rot="5400000">
            <a:off x="6601092" y="4747742"/>
            <a:ext cx="927207" cy="413390"/>
          </a:xfrm>
          <a:prstGeom prst="bentConnector2">
            <a:avLst/>
          </a:prstGeom>
          <a:ln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2517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entagon 8"/>
          <p:cNvSpPr/>
          <p:nvPr/>
        </p:nvSpPr>
        <p:spPr>
          <a:xfrm>
            <a:off x="152400" y="381000"/>
            <a:ext cx="8610600" cy="831273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745" y="497805"/>
            <a:ext cx="7481455" cy="645195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bg1"/>
                </a:solidFill>
              </a:rPr>
              <a:t>Highlight Main Elements  - Honey Comb</a:t>
            </a:r>
            <a:endParaRPr lang="en-US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41990079"/>
              </p:ext>
            </p:extLst>
          </p:nvPr>
        </p:nvGraphicFramePr>
        <p:xfrm>
          <a:off x="304800" y="1524000"/>
          <a:ext cx="7507705" cy="4789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hevron 6"/>
          <p:cNvSpPr/>
          <p:nvPr/>
        </p:nvSpPr>
        <p:spPr>
          <a:xfrm>
            <a:off x="264695" y="482905"/>
            <a:ext cx="533400" cy="623455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721895" y="482905"/>
            <a:ext cx="533400" cy="623455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136105" y="3276600"/>
            <a:ext cx="1212239" cy="1393378"/>
            <a:chOff x="1875864" y="3203692"/>
            <a:chExt cx="1212239" cy="1393378"/>
          </a:xfrm>
          <a:solidFill>
            <a:schemeClr val="bg2"/>
          </a:solidFill>
        </p:grpSpPr>
        <p:sp>
          <p:nvSpPr>
            <p:cNvPr id="12" name="Hexagon 11"/>
            <p:cNvSpPr/>
            <p:nvPr/>
          </p:nvSpPr>
          <p:spPr>
            <a:xfrm rot="5400000">
              <a:off x="1785295" y="3294261"/>
              <a:ext cx="1393378" cy="12122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Hexagon 4"/>
            <p:cNvSpPr/>
            <p:nvPr/>
          </p:nvSpPr>
          <p:spPr>
            <a:xfrm>
              <a:off x="2064771" y="3420827"/>
              <a:ext cx="834425" cy="95910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600" kern="120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25905" y="1638580"/>
            <a:ext cx="1212239" cy="1393378"/>
            <a:chOff x="1875864" y="3203692"/>
            <a:chExt cx="1212239" cy="1393378"/>
          </a:xfrm>
          <a:solidFill>
            <a:schemeClr val="bg2"/>
          </a:solidFill>
        </p:grpSpPr>
        <p:sp>
          <p:nvSpPr>
            <p:cNvPr id="15" name="Hexagon 14"/>
            <p:cNvSpPr/>
            <p:nvPr/>
          </p:nvSpPr>
          <p:spPr>
            <a:xfrm rot="5400000">
              <a:off x="1785295" y="3294261"/>
              <a:ext cx="1393378" cy="12122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Hexagon 4"/>
            <p:cNvSpPr/>
            <p:nvPr/>
          </p:nvSpPr>
          <p:spPr>
            <a:xfrm>
              <a:off x="2064771" y="3420827"/>
              <a:ext cx="834425" cy="95910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600" kern="120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89810" y="4669978"/>
            <a:ext cx="1212239" cy="1393378"/>
            <a:chOff x="1875864" y="3203692"/>
            <a:chExt cx="1212239" cy="1393378"/>
          </a:xfrm>
          <a:solidFill>
            <a:schemeClr val="bg2"/>
          </a:solidFill>
        </p:grpSpPr>
        <p:sp>
          <p:nvSpPr>
            <p:cNvPr id="18" name="Hexagon 17"/>
            <p:cNvSpPr/>
            <p:nvPr/>
          </p:nvSpPr>
          <p:spPr>
            <a:xfrm rot="5400000">
              <a:off x="1785295" y="3294261"/>
              <a:ext cx="1393378" cy="12122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Hexagon 4"/>
            <p:cNvSpPr/>
            <p:nvPr/>
          </p:nvSpPr>
          <p:spPr>
            <a:xfrm>
              <a:off x="2064771" y="3420827"/>
              <a:ext cx="834425" cy="95910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600" kern="120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061477" y="4911175"/>
            <a:ext cx="1212239" cy="1393378"/>
            <a:chOff x="1875864" y="3203692"/>
            <a:chExt cx="1212239" cy="1393378"/>
          </a:xfrm>
          <a:solidFill>
            <a:schemeClr val="bg2"/>
          </a:solidFill>
        </p:grpSpPr>
        <p:sp>
          <p:nvSpPr>
            <p:cNvPr id="21" name="Hexagon 20"/>
            <p:cNvSpPr/>
            <p:nvPr/>
          </p:nvSpPr>
          <p:spPr>
            <a:xfrm rot="5400000">
              <a:off x="1785295" y="3294261"/>
              <a:ext cx="1393378" cy="12122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Hexagon 4"/>
            <p:cNvSpPr/>
            <p:nvPr/>
          </p:nvSpPr>
          <p:spPr>
            <a:xfrm>
              <a:off x="2064771" y="3420827"/>
              <a:ext cx="834425" cy="95910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600" kern="120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968176" y="1594462"/>
            <a:ext cx="1212239" cy="1393378"/>
            <a:chOff x="1875864" y="3203692"/>
            <a:chExt cx="1212239" cy="1393378"/>
          </a:xfrm>
          <a:solidFill>
            <a:schemeClr val="bg2"/>
          </a:solidFill>
        </p:grpSpPr>
        <p:sp>
          <p:nvSpPr>
            <p:cNvPr id="24" name="Hexagon 23"/>
            <p:cNvSpPr/>
            <p:nvPr/>
          </p:nvSpPr>
          <p:spPr>
            <a:xfrm rot="5400000">
              <a:off x="1785295" y="3294261"/>
              <a:ext cx="1393378" cy="12122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Hexagon 4"/>
            <p:cNvSpPr/>
            <p:nvPr/>
          </p:nvSpPr>
          <p:spPr>
            <a:xfrm>
              <a:off x="2064771" y="3420827"/>
              <a:ext cx="834425" cy="95910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600" kern="120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7630973" y="3276599"/>
            <a:ext cx="1212239" cy="1393378"/>
            <a:chOff x="1875864" y="3203692"/>
            <a:chExt cx="1212239" cy="1393378"/>
          </a:xfrm>
          <a:solidFill>
            <a:schemeClr val="bg2"/>
          </a:solidFill>
        </p:grpSpPr>
        <p:sp>
          <p:nvSpPr>
            <p:cNvPr id="27" name="Hexagon 26"/>
            <p:cNvSpPr/>
            <p:nvPr/>
          </p:nvSpPr>
          <p:spPr>
            <a:xfrm rot="5400000">
              <a:off x="1785295" y="3294261"/>
              <a:ext cx="1393378" cy="12122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Hexagon 4"/>
            <p:cNvSpPr/>
            <p:nvPr/>
          </p:nvSpPr>
          <p:spPr>
            <a:xfrm>
              <a:off x="2064771" y="3420827"/>
              <a:ext cx="834425" cy="95910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600" kern="120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95795" y="3286117"/>
            <a:ext cx="1060705" cy="1219201"/>
            <a:chOff x="1875864" y="3203692"/>
            <a:chExt cx="1212239" cy="1393378"/>
          </a:xfrm>
          <a:solidFill>
            <a:schemeClr val="bg2"/>
          </a:solidFill>
        </p:grpSpPr>
        <p:sp>
          <p:nvSpPr>
            <p:cNvPr id="30" name="Hexagon 29"/>
            <p:cNvSpPr/>
            <p:nvPr/>
          </p:nvSpPr>
          <p:spPr>
            <a:xfrm rot="5400000">
              <a:off x="1785295" y="3294261"/>
              <a:ext cx="1393378" cy="12122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Hexagon 4"/>
            <p:cNvSpPr/>
            <p:nvPr/>
          </p:nvSpPr>
          <p:spPr>
            <a:xfrm>
              <a:off x="2064771" y="3420827"/>
              <a:ext cx="834425" cy="95910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600" kern="1200"/>
            </a:p>
          </p:txBody>
        </p:sp>
      </p:grpSp>
      <p:sp>
        <p:nvSpPr>
          <p:cNvPr id="41" name="Rectangle 40"/>
          <p:cNvSpPr/>
          <p:nvPr/>
        </p:nvSpPr>
        <p:spPr>
          <a:xfrm>
            <a:off x="6297130" y="6488668"/>
            <a:ext cx="2846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hlinkClick r:id="rId7"/>
              </a:rPr>
              <a:t>www.PresentationSkills.info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887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entagon 8"/>
          <p:cNvSpPr/>
          <p:nvPr/>
        </p:nvSpPr>
        <p:spPr>
          <a:xfrm>
            <a:off x="152400" y="381000"/>
            <a:ext cx="8610600" cy="831273"/>
          </a:xfrm>
          <a:prstGeom prst="homePlat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745" y="497805"/>
            <a:ext cx="7481455" cy="645195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bg1"/>
                </a:solidFill>
              </a:rPr>
              <a:t>Demographics – Age Group Elements</a:t>
            </a:r>
            <a:endParaRPr lang="en-US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86369323"/>
              </p:ext>
            </p:extLst>
          </p:nvPr>
        </p:nvGraphicFramePr>
        <p:xfrm>
          <a:off x="721895" y="1524000"/>
          <a:ext cx="7507705" cy="4789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hevron 6"/>
          <p:cNvSpPr/>
          <p:nvPr/>
        </p:nvSpPr>
        <p:spPr>
          <a:xfrm>
            <a:off x="264695" y="482905"/>
            <a:ext cx="533400" cy="623455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721895" y="482905"/>
            <a:ext cx="533400" cy="623455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6117" y="2255462"/>
            <a:ext cx="110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18-25</a:t>
            </a:r>
            <a:endParaRPr lang="en-US" sz="2400" b="1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3657600"/>
            <a:ext cx="110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26-40</a:t>
            </a:r>
            <a:endParaRPr lang="en-US" sz="2400" b="1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6117" y="5105400"/>
            <a:ext cx="110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41-60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09162" y="6488668"/>
            <a:ext cx="2846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hlinkClick r:id="rId7"/>
              </a:rPr>
              <a:t>www.PresentationSkills.info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441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ounded Rectangle 49"/>
          <p:cNvSpPr/>
          <p:nvPr/>
        </p:nvSpPr>
        <p:spPr>
          <a:xfrm>
            <a:off x="4940884" y="4230863"/>
            <a:ext cx="3148264" cy="2122514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890337" y="4252373"/>
            <a:ext cx="3148264" cy="2122514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/>
          <p:cNvSpPr/>
          <p:nvPr/>
        </p:nvSpPr>
        <p:spPr>
          <a:xfrm>
            <a:off x="152400" y="381000"/>
            <a:ext cx="8610600" cy="831273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745" y="497805"/>
            <a:ext cx="7481455" cy="645195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bg1"/>
                </a:solidFill>
              </a:rPr>
              <a:t>Demographics – Gender Based Share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264695" y="482905"/>
            <a:ext cx="533400" cy="623455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721895" y="482905"/>
            <a:ext cx="533400" cy="623455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990600" y="1577340"/>
            <a:ext cx="7239000" cy="2308860"/>
          </a:xfrm>
          <a:prstGeom prst="roundRect">
            <a:avLst>
              <a:gd name="adj" fmla="val 8772"/>
            </a:avLst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ular Callout 30"/>
          <p:cNvSpPr/>
          <p:nvPr/>
        </p:nvSpPr>
        <p:spPr>
          <a:xfrm>
            <a:off x="2173704" y="2490389"/>
            <a:ext cx="2041541" cy="922505"/>
          </a:xfrm>
          <a:prstGeom prst="trapezoid">
            <a:avLst/>
          </a:pr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2" name="Rectangular Callout 4"/>
          <p:cNvSpPr/>
          <p:nvPr/>
        </p:nvSpPr>
        <p:spPr>
          <a:xfrm>
            <a:off x="2173704" y="2490389"/>
            <a:ext cx="2041541" cy="922505"/>
          </a:xfrm>
          <a:prstGeom prst="trapezoid">
            <a:avLst/>
          </a:prstGeom>
          <a:solidFill>
            <a:srgbClr val="00B0F0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kern="1200" dirty="0" smtClean="0"/>
              <a:t>62%</a:t>
            </a:r>
            <a:endParaRPr lang="en-US" sz="3200" kern="1200" dirty="0"/>
          </a:p>
        </p:txBody>
      </p:sp>
      <p:pic>
        <p:nvPicPr>
          <p:cNvPr id="28" name="Picture 2" descr="F:\15most\data\46-Infographics-vector-zlkaq\male-face01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Strok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46934"/>
            <a:ext cx="1447800" cy="1852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ular Callout 25"/>
          <p:cNvSpPr/>
          <p:nvPr/>
        </p:nvSpPr>
        <p:spPr>
          <a:xfrm>
            <a:off x="4918010" y="2445730"/>
            <a:ext cx="1795297" cy="931730"/>
          </a:xfrm>
          <a:prstGeom prst="trapezoid">
            <a:avLst/>
          </a:prstGeom>
          <a:solidFill>
            <a:srgbClr val="FF6699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Rectangular Callout 4"/>
          <p:cNvSpPr/>
          <p:nvPr/>
        </p:nvSpPr>
        <p:spPr>
          <a:xfrm>
            <a:off x="4918010" y="2445730"/>
            <a:ext cx="1795297" cy="931730"/>
          </a:xfrm>
          <a:prstGeom prst="trapezoid">
            <a:avLst/>
          </a:prstGeom>
          <a:solidFill>
            <a:srgbClr val="FF6699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kern="1200" dirty="0" smtClean="0"/>
              <a:t>71%</a:t>
            </a:r>
            <a:endParaRPr lang="en-US" sz="3200" kern="1200" dirty="0"/>
          </a:p>
        </p:txBody>
      </p:sp>
      <p:pic>
        <p:nvPicPr>
          <p:cNvPr id="1028" name="Picture 4" descr="F:\15most\data\46-Infographics-vector-zlkaq\female-face01.png"/>
          <p:cNvPicPr>
            <a:picLocks noChangeAspect="1" noChangeArrowheads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105" y="1759011"/>
            <a:ext cx="1880875" cy="1875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6" name="Group 35"/>
          <p:cNvGrpSpPr/>
          <p:nvPr/>
        </p:nvGrpSpPr>
        <p:grpSpPr>
          <a:xfrm>
            <a:off x="890337" y="4561290"/>
            <a:ext cx="7198811" cy="1855429"/>
            <a:chOff x="914400" y="2156653"/>
            <a:chExt cx="7198811" cy="1855429"/>
          </a:xfrm>
        </p:grpSpPr>
        <p:grpSp>
          <p:nvGrpSpPr>
            <p:cNvPr id="37" name="Group 36"/>
            <p:cNvGrpSpPr/>
            <p:nvPr/>
          </p:nvGrpSpPr>
          <p:grpSpPr>
            <a:xfrm>
              <a:off x="914400" y="3047745"/>
              <a:ext cx="2996046" cy="922505"/>
              <a:chOff x="3050266" y="1795140"/>
              <a:chExt cx="2217843" cy="697748"/>
            </a:xfrm>
            <a:solidFill>
              <a:srgbClr val="00B0F0"/>
            </a:solidFill>
          </p:grpSpPr>
          <p:sp>
            <p:nvSpPr>
              <p:cNvPr id="43" name="Rectangular Callout 42"/>
              <p:cNvSpPr/>
              <p:nvPr/>
            </p:nvSpPr>
            <p:spPr>
              <a:xfrm>
                <a:off x="3050266" y="1795140"/>
                <a:ext cx="2217843" cy="697748"/>
              </a:xfrm>
              <a:prstGeom prst="wedgeRectCallout">
                <a:avLst>
                  <a:gd name="adj1" fmla="val 21053"/>
                  <a:gd name="adj2" fmla="val -75046"/>
                </a:avLst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4" name="Rectangular Callout 4"/>
              <p:cNvSpPr/>
              <p:nvPr/>
            </p:nvSpPr>
            <p:spPr>
              <a:xfrm>
                <a:off x="3050266" y="1795140"/>
                <a:ext cx="2217843" cy="69774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1920" tIns="121920" rIns="121920" bIns="121920" numCol="1" spcCol="1270" anchor="ctr" anchorCtr="0">
                <a:noAutofit/>
              </a:bodyPr>
              <a:lstStyle/>
              <a:p>
                <a:pPr lvl="0" algn="ctr" defTabSz="1422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200" kern="1200" dirty="0" smtClean="0"/>
                  <a:t>62%</a:t>
                </a:r>
                <a:endParaRPr lang="en-US" sz="3200" kern="1200" dirty="0"/>
              </a:p>
            </p:txBody>
          </p:sp>
        </p:grpSp>
        <p:pic>
          <p:nvPicPr>
            <p:cNvPr id="38" name="Picture 2" descr="F:\15most\data\46-Infographics-vector-zlkaq\male-face01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PaintStrokes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3963" y="2156653"/>
              <a:ext cx="1447800" cy="18522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9" name="Group 38"/>
            <p:cNvGrpSpPr/>
            <p:nvPr/>
          </p:nvGrpSpPr>
          <p:grpSpPr>
            <a:xfrm>
              <a:off x="5117165" y="3024388"/>
              <a:ext cx="2996046" cy="924350"/>
              <a:chOff x="3050266" y="1811946"/>
              <a:chExt cx="2217843" cy="699143"/>
            </a:xfrm>
            <a:solidFill>
              <a:srgbClr val="FF6699"/>
            </a:solidFill>
          </p:grpSpPr>
          <p:sp>
            <p:nvSpPr>
              <p:cNvPr id="41" name="Rectangular Callout 40"/>
              <p:cNvSpPr/>
              <p:nvPr/>
            </p:nvSpPr>
            <p:spPr>
              <a:xfrm>
                <a:off x="3050266" y="1811946"/>
                <a:ext cx="2164420" cy="680941"/>
              </a:xfrm>
              <a:prstGeom prst="wedgeRectCallout">
                <a:avLst>
                  <a:gd name="adj1" fmla="val -21113"/>
                  <a:gd name="adj2" fmla="val -77654"/>
                </a:avLst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2" name="Rectangular Callout 4"/>
              <p:cNvSpPr/>
              <p:nvPr/>
            </p:nvSpPr>
            <p:spPr>
              <a:xfrm>
                <a:off x="3050266" y="1813341"/>
                <a:ext cx="2217843" cy="697748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1920" tIns="121920" rIns="121920" bIns="121920" numCol="1" spcCol="1270" anchor="ctr" anchorCtr="0">
                <a:noAutofit/>
              </a:bodyPr>
              <a:lstStyle/>
              <a:p>
                <a:pPr lvl="0" algn="ctr" defTabSz="1422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200" kern="1200" dirty="0" smtClean="0"/>
                  <a:t>71%</a:t>
                </a:r>
                <a:endParaRPr lang="en-US" sz="3200" kern="1200" dirty="0"/>
              </a:p>
            </p:txBody>
          </p:sp>
        </p:grpSp>
        <p:pic>
          <p:nvPicPr>
            <p:cNvPr id="40" name="Picture 4" descr="F:\15most\data\46-Infographics-vector-zlkaq\female-face01.png"/>
            <p:cNvPicPr>
              <a:picLocks noChangeAspect="1" noChangeArrowheads="1"/>
            </p:cNvPicPr>
            <p:nvPr/>
          </p:nvPicPr>
          <p:blipFill>
            <a:blip r:embed="rId4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3477" y="2192055"/>
              <a:ext cx="1825559" cy="18200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5" name="Chevron 44"/>
          <p:cNvSpPr/>
          <p:nvPr/>
        </p:nvSpPr>
        <p:spPr>
          <a:xfrm>
            <a:off x="2173704" y="4572000"/>
            <a:ext cx="493296" cy="493296"/>
          </a:xfrm>
          <a:prstGeom prst="chevron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Chevron 51"/>
          <p:cNvSpPr/>
          <p:nvPr/>
        </p:nvSpPr>
        <p:spPr>
          <a:xfrm>
            <a:off x="1674484" y="4572000"/>
            <a:ext cx="493296" cy="493296"/>
          </a:xfrm>
          <a:prstGeom prst="chevron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Chevron 52"/>
          <p:cNvSpPr/>
          <p:nvPr/>
        </p:nvSpPr>
        <p:spPr>
          <a:xfrm flipH="1">
            <a:off x="6829894" y="4550180"/>
            <a:ext cx="493296" cy="493296"/>
          </a:xfrm>
          <a:prstGeom prst="chevron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Chevron 53"/>
          <p:cNvSpPr/>
          <p:nvPr/>
        </p:nvSpPr>
        <p:spPr>
          <a:xfrm flipH="1">
            <a:off x="6330674" y="4550180"/>
            <a:ext cx="493296" cy="493296"/>
          </a:xfrm>
          <a:prstGeom prst="chevron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330674" y="6520570"/>
            <a:ext cx="2846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hlinkClick r:id="rId5"/>
              </a:rPr>
              <a:t>www.PresentationSkills.info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5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" y="1676400"/>
            <a:ext cx="8686800" cy="3886200"/>
          </a:xfrm>
          <a:prstGeom prst="roundRect">
            <a:avLst>
              <a:gd name="adj" fmla="val 11404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4779736" y="1998814"/>
            <a:ext cx="3286668" cy="286632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656889" y="1998813"/>
            <a:ext cx="3269998" cy="2851789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/>
          <p:cNvSpPr/>
          <p:nvPr/>
        </p:nvSpPr>
        <p:spPr>
          <a:xfrm>
            <a:off x="152400" y="381000"/>
            <a:ext cx="8610600" cy="831273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745" y="497805"/>
            <a:ext cx="7481455" cy="645195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bg1"/>
                </a:solidFill>
              </a:rPr>
              <a:t>Demographics – Gender Specific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264695" y="482905"/>
            <a:ext cx="533400" cy="623455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721895" y="482905"/>
            <a:ext cx="533400" cy="623455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0462" y="4440972"/>
            <a:ext cx="3237622" cy="549923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25%</a:t>
            </a:r>
            <a:endParaRPr lang="en-US" sz="3600" b="1" dirty="0"/>
          </a:p>
        </p:txBody>
      </p:sp>
      <p:sp>
        <p:nvSpPr>
          <p:cNvPr id="34" name="Rectangle 33"/>
          <p:cNvSpPr/>
          <p:nvPr/>
        </p:nvSpPr>
        <p:spPr>
          <a:xfrm>
            <a:off x="4779736" y="4419600"/>
            <a:ext cx="3297859" cy="554609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75%</a:t>
            </a:r>
          </a:p>
        </p:txBody>
      </p:sp>
      <p:pic>
        <p:nvPicPr>
          <p:cNvPr id="40" name="Picture 4" descr="F:\15most\data\46-Infographics-vector-zlkaq\female-face01.png"/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810000"/>
            <a:ext cx="1490212" cy="1485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F:\15most\data\46-Infographics-vector-zlkaq\male-face01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Strok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728752"/>
            <a:ext cx="1135613" cy="1452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05232" y="6077634"/>
            <a:ext cx="61126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Free Vector Property of PSD List. Free Available Download from:</a:t>
            </a:r>
          </a:p>
          <a:p>
            <a:r>
              <a:rPr lang="en-US" dirty="0" smtClean="0">
                <a:hlinkClick r:id="rId5"/>
              </a:rPr>
              <a:t>http://www.psdlist.net/male-and-female-avatar-vector-faces/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190977" y="5562600"/>
            <a:ext cx="2846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hlinkClick r:id="rId6"/>
              </a:rPr>
              <a:t>www.PresentationSkills.info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030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305</Words>
  <Application>Microsoft Office PowerPoint</Application>
  <PresentationFormat>On-screen Show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Infographics  Presentation Vectors</vt:lpstr>
      <vt:lpstr>Table Of Contents </vt:lpstr>
      <vt:lpstr>Stats + Data Presentation – 2D Style</vt:lpstr>
      <vt:lpstr>Stats + Data Presentation – Flat Style</vt:lpstr>
      <vt:lpstr>Highlight Main Elements  - Honey Comb</vt:lpstr>
      <vt:lpstr>Demographics – Age Group Elements</vt:lpstr>
      <vt:lpstr>Demographics – Gender Based Share</vt:lpstr>
      <vt:lpstr>Demographics – Gender Specific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Infographics  Presentation Vectors</dc:title>
  <dc:creator>-</dc:creator>
  <cp:lastModifiedBy>-</cp:lastModifiedBy>
  <cp:revision>25</cp:revision>
  <dcterms:created xsi:type="dcterms:W3CDTF">2013-09-24T12:36:46Z</dcterms:created>
  <dcterms:modified xsi:type="dcterms:W3CDTF">2013-09-24T16:46:40Z</dcterms:modified>
</cp:coreProperties>
</file>